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72" r:id="rId4"/>
    <p:sldId id="268" r:id="rId5"/>
    <p:sldId id="269" r:id="rId6"/>
    <p:sldId id="270" r:id="rId7"/>
    <p:sldId id="258" r:id="rId8"/>
    <p:sldId id="259" r:id="rId9"/>
    <p:sldId id="263" r:id="rId10"/>
    <p:sldId id="271" r:id="rId11"/>
    <p:sldId id="264" r:id="rId12"/>
    <p:sldId id="265" r:id="rId13"/>
    <p:sldId id="262" r:id="rId14"/>
    <p:sldId id="266" r:id="rId15"/>
    <p:sldId id="267" r:id="rId16"/>
    <p:sldId id="261" r:id="rId17"/>
    <p:sldId id="273" r:id="rId18"/>
    <p:sldId id="260" r:id="rId19"/>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9" name="Podnadpis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k-SK" smtClean="0"/>
              <a:t>Upravte štýl predlohy podnadpisov</a:t>
            </a:r>
            <a:endParaRPr kumimoji="0" lang="en-US"/>
          </a:p>
        </p:txBody>
      </p:sp>
      <p:sp>
        <p:nvSpPr>
          <p:cNvPr id="28" name="Nadpis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sk-SK" smtClean="0"/>
              <a:t>Upravte štýly predlohy textu</a:t>
            </a:r>
            <a:endParaRPr kumimoji="0" lang="en-US"/>
          </a:p>
        </p:txBody>
      </p:sp>
      <p:cxnSp>
        <p:nvCxnSpPr>
          <p:cNvPr id="8" name="Rovná spojnica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á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Zástupný symbol dátumu 14"/>
          <p:cNvSpPr>
            <a:spLocks noGrp="1"/>
          </p:cNvSpPr>
          <p:nvPr>
            <p:ph type="dt" sz="half" idx="10"/>
          </p:nvPr>
        </p:nvSpPr>
        <p:spPr/>
        <p:txBody>
          <a:bodyPr/>
          <a:lstStyle/>
          <a:p>
            <a:fld id="{A117F0C8-DD91-4017-89C3-14CB0B783BAE}" type="datetimeFigureOut">
              <a:rPr lang="sk-SK" smtClean="0"/>
              <a:t>8.9.2019</a:t>
            </a:fld>
            <a:endParaRPr lang="sk-SK"/>
          </a:p>
        </p:txBody>
      </p:sp>
      <p:sp>
        <p:nvSpPr>
          <p:cNvPr id="16" name="Zástupný symbol čísla snímky 15"/>
          <p:cNvSpPr>
            <a:spLocks noGrp="1"/>
          </p:cNvSpPr>
          <p:nvPr>
            <p:ph type="sldNum" sz="quarter" idx="11"/>
          </p:nvPr>
        </p:nvSpPr>
        <p:spPr/>
        <p:txBody>
          <a:bodyPr/>
          <a:lstStyle/>
          <a:p>
            <a:fld id="{4068B409-DB43-4130-9598-0C630F779E06}" type="slidenum">
              <a:rPr lang="sk-SK" smtClean="0"/>
              <a:t>‹#›</a:t>
            </a:fld>
            <a:endParaRPr lang="sk-SK"/>
          </a:p>
        </p:txBody>
      </p:sp>
      <p:sp>
        <p:nvSpPr>
          <p:cNvPr id="17" name="Zástupný symbol päty 16"/>
          <p:cNvSpPr>
            <a:spLocks noGrp="1"/>
          </p:cNvSpPr>
          <p:nvPr>
            <p:ph type="ftr" sz="quarter" idx="12"/>
          </p:nvPr>
        </p:nvSpPr>
        <p:spPr/>
        <p:txBody>
          <a:bodyPr/>
          <a:lstStyle/>
          <a:p>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Upravte štýly predlohy textu</a:t>
            </a:r>
            <a:endParaRPr kumimoji="0" lang="en-US"/>
          </a:p>
        </p:txBody>
      </p:sp>
      <p:sp>
        <p:nvSpPr>
          <p:cNvPr id="3" name="Zástupný symbol zvislého textu 2"/>
          <p:cNvSpPr>
            <a:spLocks noGrp="1"/>
          </p:cNvSpPr>
          <p:nvPr>
            <p:ph type="body" orient="vert" idx="1"/>
          </p:nvPr>
        </p:nvSpPr>
        <p:spPr/>
        <p:txBody>
          <a:bodyPr vert="eaVert"/>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A117F0C8-DD91-4017-89C3-14CB0B783BAE}" type="datetimeFigureOut">
              <a:rPr lang="sk-SK" smtClean="0"/>
              <a:t>8.9.2019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068B409-DB43-4130-9598-0C630F779E06}" type="slidenum">
              <a:rPr lang="sk-SK" smtClean="0"/>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kumimoji="0" lang="sk-SK" smtClean="0"/>
              <a:t>Upravte štýly predlohy textu</a:t>
            </a:r>
            <a:endParaRPr kumimoji="0" lang="en-US"/>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A117F0C8-DD91-4017-89C3-14CB0B783BAE}" type="datetimeFigureOut">
              <a:rPr lang="sk-SK" smtClean="0"/>
              <a:t>8.9.2019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068B409-DB43-4130-9598-0C630F779E06}" type="slidenum">
              <a:rPr lang="sk-SK" smtClean="0"/>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9" name="Zástupný symbol obsahu 8"/>
          <p:cNvSpPr>
            <a:spLocks noGrp="1"/>
          </p:cNvSpPr>
          <p:nvPr>
            <p:ph idx="1"/>
          </p:nvPr>
        </p:nvSpPr>
        <p:spPr>
          <a:xfrm>
            <a:off x="457200" y="1524000"/>
            <a:ext cx="8229600" cy="4572000"/>
          </a:xfrm>
        </p:spPr>
        <p:txBody>
          <a:bodyPr/>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14" name="Zástupný symbol dátumu 13"/>
          <p:cNvSpPr>
            <a:spLocks noGrp="1"/>
          </p:cNvSpPr>
          <p:nvPr>
            <p:ph type="dt" sz="half" idx="14"/>
          </p:nvPr>
        </p:nvSpPr>
        <p:spPr/>
        <p:txBody>
          <a:bodyPr/>
          <a:lstStyle/>
          <a:p>
            <a:fld id="{A117F0C8-DD91-4017-89C3-14CB0B783BAE}" type="datetimeFigureOut">
              <a:rPr lang="sk-SK" smtClean="0"/>
              <a:t>8.9.2019</a:t>
            </a:fld>
            <a:endParaRPr lang="sk-SK"/>
          </a:p>
        </p:txBody>
      </p:sp>
      <p:sp>
        <p:nvSpPr>
          <p:cNvPr id="15" name="Zástupný symbol čísla snímky 14"/>
          <p:cNvSpPr>
            <a:spLocks noGrp="1"/>
          </p:cNvSpPr>
          <p:nvPr>
            <p:ph type="sldNum" sz="quarter" idx="15"/>
          </p:nvPr>
        </p:nvSpPr>
        <p:spPr/>
        <p:txBody>
          <a:bodyPr/>
          <a:lstStyle>
            <a:lvl1pPr algn="ctr">
              <a:defRPr/>
            </a:lvl1pPr>
          </a:lstStyle>
          <a:p>
            <a:fld id="{4068B409-DB43-4130-9598-0C630F779E06}" type="slidenum">
              <a:rPr lang="sk-SK" smtClean="0"/>
              <a:t>‹#›</a:t>
            </a:fld>
            <a:endParaRPr lang="sk-SK"/>
          </a:p>
        </p:txBody>
      </p:sp>
      <p:sp>
        <p:nvSpPr>
          <p:cNvPr id="16" name="Zástupný symbol päty 15"/>
          <p:cNvSpPr>
            <a:spLocks noGrp="1"/>
          </p:cNvSpPr>
          <p:nvPr>
            <p:ph type="ftr" sz="quarter" idx="16"/>
          </p:nvPr>
        </p:nvSpPr>
        <p:spPr/>
        <p:txBody>
          <a:bodyPr/>
          <a:lstStyle/>
          <a:p>
            <a:endParaRPr lang="sk-SK"/>
          </a:p>
        </p:txBody>
      </p:sp>
      <p:sp>
        <p:nvSpPr>
          <p:cNvPr id="17" name="Nadpis 16"/>
          <p:cNvSpPr>
            <a:spLocks noGrp="1"/>
          </p:cNvSpPr>
          <p:nvPr>
            <p:ph type="title"/>
          </p:nvPr>
        </p:nvSpPr>
        <p:spPr/>
        <p:txBody>
          <a:bodyPr rtlCol="0" anchor="b" anchorCtr="0"/>
          <a:lstStyle/>
          <a:p>
            <a:r>
              <a:rPr kumimoji="0" lang="sk-SK" smtClean="0"/>
              <a:t>Upravte štýly predlohy textu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4" name="Zástupný symbol dátumu 3"/>
          <p:cNvSpPr>
            <a:spLocks noGrp="1"/>
          </p:cNvSpPr>
          <p:nvPr>
            <p:ph type="dt" sz="half" idx="10"/>
          </p:nvPr>
        </p:nvSpPr>
        <p:spPr/>
        <p:txBody>
          <a:bodyPr/>
          <a:lstStyle/>
          <a:p>
            <a:fld id="{A117F0C8-DD91-4017-89C3-14CB0B783BAE}" type="datetimeFigureOut">
              <a:rPr lang="sk-SK" smtClean="0"/>
              <a:t>8.9.2019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068B409-DB43-4130-9598-0C630F779E06}" type="slidenum">
              <a:rPr lang="sk-SK" smtClean="0"/>
              <a:t>‹#›</a:t>
            </a:fld>
            <a:endParaRPr lang="sk-SK"/>
          </a:p>
        </p:txBody>
      </p:sp>
      <p:sp>
        <p:nvSpPr>
          <p:cNvPr id="2" name="Nadpis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sk-SK" smtClean="0"/>
              <a:t>Upravte štýly predlohy textu</a:t>
            </a:r>
            <a:endParaRPr kumimoji="0" lang="en-US"/>
          </a:p>
        </p:txBody>
      </p:sp>
      <p:sp>
        <p:nvSpPr>
          <p:cNvPr id="3" name="Zástupný symbol tex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k-SK" smtClean="0"/>
              <a:t>Upravte štýl predlohy textu.</a:t>
            </a:r>
          </a:p>
        </p:txBody>
      </p:sp>
      <p:cxnSp>
        <p:nvCxnSpPr>
          <p:cNvPr id="7" name="Rovná spojnica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Zástupný symbol dátumu 4"/>
          <p:cNvSpPr>
            <a:spLocks noGrp="1"/>
          </p:cNvSpPr>
          <p:nvPr>
            <p:ph type="dt" sz="half" idx="10"/>
          </p:nvPr>
        </p:nvSpPr>
        <p:spPr/>
        <p:txBody>
          <a:bodyPr/>
          <a:lstStyle/>
          <a:p>
            <a:fld id="{A117F0C8-DD91-4017-89C3-14CB0B783BAE}" type="datetimeFigureOut">
              <a:rPr lang="sk-SK" smtClean="0"/>
              <a:t>8.9.2019</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4068B409-DB43-4130-9598-0C630F779E06}" type="slidenum">
              <a:rPr lang="sk-SK" smtClean="0"/>
              <a:t>‹#›</a:t>
            </a:fld>
            <a:endParaRPr lang="sk-SK"/>
          </a:p>
        </p:txBody>
      </p:sp>
      <p:sp>
        <p:nvSpPr>
          <p:cNvPr id="2" name="Nadpis 1"/>
          <p:cNvSpPr>
            <a:spLocks noGrp="1"/>
          </p:cNvSpPr>
          <p:nvPr>
            <p:ph type="title"/>
          </p:nvPr>
        </p:nvSpPr>
        <p:spPr/>
        <p:txBody>
          <a:bodyPr/>
          <a:lstStyle/>
          <a:p>
            <a:r>
              <a:rPr kumimoji="0" lang="sk-SK" smtClean="0"/>
              <a:t>Upravte štýly predlohy textu</a:t>
            </a:r>
            <a:endParaRPr kumimoji="0" lang="en-US"/>
          </a:p>
        </p:txBody>
      </p:sp>
      <p:sp>
        <p:nvSpPr>
          <p:cNvPr id="11" name="Zástupný symbol obsahu 10"/>
          <p:cNvSpPr>
            <a:spLocks noGrp="1"/>
          </p:cNvSpPr>
          <p:nvPr>
            <p:ph sz="half" idx="1"/>
          </p:nvPr>
        </p:nvSpPr>
        <p:spPr>
          <a:xfrm>
            <a:off x="457200" y="1524000"/>
            <a:ext cx="4059936" cy="4572000"/>
          </a:xfrm>
        </p:spPr>
        <p:txBody>
          <a:bodyPr/>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13" name="Zástupný symbol obsahu 12"/>
          <p:cNvSpPr>
            <a:spLocks noGrp="1"/>
          </p:cNvSpPr>
          <p:nvPr>
            <p:ph sz="half" idx="2"/>
          </p:nvPr>
        </p:nvSpPr>
        <p:spPr>
          <a:xfrm>
            <a:off x="4648200" y="1524000"/>
            <a:ext cx="4059936" cy="4572000"/>
          </a:xfrm>
        </p:spPr>
        <p:txBody>
          <a:bodyPr/>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9" name="Zástupný symbol čísla snímky 8"/>
          <p:cNvSpPr>
            <a:spLocks noGrp="1"/>
          </p:cNvSpPr>
          <p:nvPr>
            <p:ph type="sldNum" sz="quarter" idx="12"/>
          </p:nvPr>
        </p:nvSpPr>
        <p:spPr/>
        <p:txBody>
          <a:bodyPr/>
          <a:lstStyle/>
          <a:p>
            <a:fld id="{4068B409-DB43-4130-9598-0C630F779E06}" type="slidenum">
              <a:rPr lang="sk-SK" smtClean="0"/>
              <a:t>‹#›</a:t>
            </a:fld>
            <a:endParaRPr lang="sk-SK"/>
          </a:p>
        </p:txBody>
      </p:sp>
      <p:sp>
        <p:nvSpPr>
          <p:cNvPr id="8" name="Zástupný symbol päty 7"/>
          <p:cNvSpPr>
            <a:spLocks noGrp="1"/>
          </p:cNvSpPr>
          <p:nvPr>
            <p:ph type="ftr" sz="quarter" idx="11"/>
          </p:nvPr>
        </p:nvSpPr>
        <p:spPr/>
        <p:txBody>
          <a:bodyPr/>
          <a:lstStyle/>
          <a:p>
            <a:endParaRPr lang="sk-SK"/>
          </a:p>
        </p:txBody>
      </p:sp>
      <p:sp>
        <p:nvSpPr>
          <p:cNvPr id="7" name="Zástupný symbol dátumu 6"/>
          <p:cNvSpPr>
            <a:spLocks noGrp="1"/>
          </p:cNvSpPr>
          <p:nvPr>
            <p:ph type="dt" sz="half" idx="10"/>
          </p:nvPr>
        </p:nvSpPr>
        <p:spPr/>
        <p:txBody>
          <a:bodyPr/>
          <a:lstStyle/>
          <a:p>
            <a:fld id="{A117F0C8-DD91-4017-89C3-14CB0B783BAE}" type="datetimeFigureOut">
              <a:rPr lang="sk-SK" smtClean="0"/>
              <a:t>8.9.2019</a:t>
            </a:fld>
            <a:endParaRPr lang="sk-SK"/>
          </a:p>
        </p:txBody>
      </p:sp>
      <p:sp>
        <p:nvSpPr>
          <p:cNvPr id="3" name="Zástupný symbol tex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Upravte štýl predlohy textu.</a:t>
            </a:r>
          </a:p>
        </p:txBody>
      </p:sp>
      <p:sp>
        <p:nvSpPr>
          <p:cNvPr id="32" name="Zástupný symbol obsahu 31"/>
          <p:cNvSpPr>
            <a:spLocks noGrp="1"/>
          </p:cNvSpPr>
          <p:nvPr>
            <p:ph sz="half" idx="2"/>
          </p:nvPr>
        </p:nvSpPr>
        <p:spPr>
          <a:xfrm>
            <a:off x="457200" y="2201896"/>
            <a:ext cx="4038600" cy="3913632"/>
          </a:xfrm>
        </p:spPr>
        <p:txBody>
          <a:bodyPr/>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34" name="Zástupný symbol obsahu 33"/>
          <p:cNvSpPr>
            <a:spLocks noGrp="1"/>
          </p:cNvSpPr>
          <p:nvPr>
            <p:ph sz="quarter" idx="4"/>
          </p:nvPr>
        </p:nvSpPr>
        <p:spPr>
          <a:xfrm>
            <a:off x="4649788" y="2201896"/>
            <a:ext cx="4038600" cy="3913632"/>
          </a:xfrm>
        </p:spPr>
        <p:txBody>
          <a:bodyPr/>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2" name="Nadpis 1"/>
          <p:cNvSpPr>
            <a:spLocks noGrp="1"/>
          </p:cNvSpPr>
          <p:nvPr>
            <p:ph type="title"/>
          </p:nvPr>
        </p:nvSpPr>
        <p:spPr>
          <a:xfrm>
            <a:off x="457200" y="155448"/>
            <a:ext cx="8229600" cy="1143000"/>
          </a:xfrm>
        </p:spPr>
        <p:txBody>
          <a:bodyPr anchor="b" anchorCtr="0"/>
          <a:lstStyle>
            <a:lvl1pPr>
              <a:defRPr/>
            </a:lvl1pPr>
          </a:lstStyle>
          <a:p>
            <a:r>
              <a:rPr kumimoji="0" lang="sk-SK" smtClean="0"/>
              <a:t>Upravte štýly predlohy textu</a:t>
            </a:r>
            <a:endParaRPr kumimoji="0" lang="en-US"/>
          </a:p>
        </p:txBody>
      </p:sp>
      <p:sp>
        <p:nvSpPr>
          <p:cNvPr id="12" name="Zástupný symbol tex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Upravte štýl predlohy textu.</a:t>
            </a:r>
          </a:p>
        </p:txBody>
      </p:sp>
      <p:cxnSp>
        <p:nvCxnSpPr>
          <p:cNvPr id="10" name="Rovná spojnica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Rovná spojnica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3" name="Zástupný symbol dátumu 2"/>
          <p:cNvSpPr>
            <a:spLocks noGrp="1"/>
          </p:cNvSpPr>
          <p:nvPr>
            <p:ph type="dt" sz="half" idx="10"/>
          </p:nvPr>
        </p:nvSpPr>
        <p:spPr/>
        <p:txBody>
          <a:bodyPr/>
          <a:lstStyle/>
          <a:p>
            <a:fld id="{A117F0C8-DD91-4017-89C3-14CB0B783BAE}" type="datetimeFigureOut">
              <a:rPr lang="sk-SK" smtClean="0"/>
              <a:t>8.9.2019</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4068B409-DB43-4130-9598-0C630F779E06}" type="slidenum">
              <a:rPr lang="sk-SK" smtClean="0"/>
              <a:t>‹#›</a:t>
            </a:fld>
            <a:endParaRPr lang="sk-SK"/>
          </a:p>
        </p:txBody>
      </p:sp>
      <p:sp>
        <p:nvSpPr>
          <p:cNvPr id="2" name="Nadpis 1"/>
          <p:cNvSpPr>
            <a:spLocks noGrp="1"/>
          </p:cNvSpPr>
          <p:nvPr>
            <p:ph type="title"/>
          </p:nvPr>
        </p:nvSpPr>
        <p:spPr/>
        <p:txBody>
          <a:bodyPr/>
          <a:lstStyle/>
          <a:p>
            <a:r>
              <a:rPr kumimoji="0" lang="sk-SK" smtClean="0"/>
              <a:t>Upravte štýly predlohy textu</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A117F0C8-DD91-4017-89C3-14CB0B783BAE}" type="datetimeFigureOut">
              <a:rPr lang="sk-SK" smtClean="0"/>
              <a:t>8.9.2019</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4068B409-DB43-4130-9598-0C630F779E06}" type="slidenum">
              <a:rPr lang="sk-SK" smtClean="0"/>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sp>
        <p:nvSpPr>
          <p:cNvPr id="29" name="Zástupný symbol obsahu 28"/>
          <p:cNvSpPr>
            <a:spLocks noGrp="1"/>
          </p:cNvSpPr>
          <p:nvPr>
            <p:ph sz="quarter" idx="1"/>
          </p:nvPr>
        </p:nvSpPr>
        <p:spPr>
          <a:xfrm>
            <a:off x="457200" y="457200"/>
            <a:ext cx="6248400" cy="5715000"/>
          </a:xfrm>
        </p:spPr>
        <p:txBody>
          <a:bodyPr/>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3" name="Zástupný symbol tex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sk-SK" smtClean="0"/>
              <a:t>Upravte štýl predlohy textu.</a:t>
            </a:r>
          </a:p>
        </p:txBody>
      </p:sp>
      <p:sp>
        <p:nvSpPr>
          <p:cNvPr id="31" name="Nadpis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sk-SK" smtClean="0"/>
              <a:t>Upravte štýly predlohy textu</a:t>
            </a:r>
            <a:endParaRPr kumimoji="0" lang="en-US"/>
          </a:p>
        </p:txBody>
      </p:sp>
      <p:sp>
        <p:nvSpPr>
          <p:cNvPr id="8" name="Zástupný symbol dátumu 7"/>
          <p:cNvSpPr>
            <a:spLocks noGrp="1"/>
          </p:cNvSpPr>
          <p:nvPr>
            <p:ph type="dt" sz="half" idx="14"/>
          </p:nvPr>
        </p:nvSpPr>
        <p:spPr/>
        <p:txBody>
          <a:bodyPr/>
          <a:lstStyle/>
          <a:p>
            <a:fld id="{A117F0C8-DD91-4017-89C3-14CB0B783BAE}" type="datetimeFigureOut">
              <a:rPr lang="sk-SK" smtClean="0"/>
              <a:t>8.9.2019</a:t>
            </a:fld>
            <a:endParaRPr lang="sk-SK"/>
          </a:p>
        </p:txBody>
      </p:sp>
      <p:sp>
        <p:nvSpPr>
          <p:cNvPr id="9" name="Zástupný symbol čísla snímky 8"/>
          <p:cNvSpPr>
            <a:spLocks noGrp="1"/>
          </p:cNvSpPr>
          <p:nvPr>
            <p:ph type="sldNum" sz="quarter" idx="15"/>
          </p:nvPr>
        </p:nvSpPr>
        <p:spPr/>
        <p:txBody>
          <a:bodyPr/>
          <a:lstStyle/>
          <a:p>
            <a:fld id="{4068B409-DB43-4130-9598-0C630F779E06}" type="slidenum">
              <a:rPr lang="sk-SK" smtClean="0"/>
              <a:t>‹#›</a:t>
            </a:fld>
            <a:endParaRPr lang="sk-SK"/>
          </a:p>
        </p:txBody>
      </p:sp>
      <p:sp>
        <p:nvSpPr>
          <p:cNvPr id="10" name="Zástupný symbol päty 9"/>
          <p:cNvSpPr>
            <a:spLocks noGrp="1"/>
          </p:cNvSpPr>
          <p:nvPr>
            <p:ph type="ftr" sz="quarter" idx="16"/>
          </p:nvPr>
        </p:nvSpPr>
        <p:spPr/>
        <p:txBody>
          <a:bodyPr/>
          <a:lstStyle/>
          <a:p>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sk-SK" smtClean="0"/>
              <a:t>Upravte štýly predlohy textu</a:t>
            </a:r>
            <a:endParaRPr kumimoji="0" lang="en-US"/>
          </a:p>
        </p:txBody>
      </p:sp>
      <p:sp>
        <p:nvSpPr>
          <p:cNvPr id="3" name="Zástupný symbol obrázka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sk-SK" smtClean="0"/>
              <a:t>Ak chcete pridať obrázok, kliknite na ikonu</a:t>
            </a:r>
            <a:endParaRPr kumimoji="0" lang="en-US"/>
          </a:p>
        </p:txBody>
      </p:sp>
      <p:sp>
        <p:nvSpPr>
          <p:cNvPr id="4" name="Zástupný symbol tex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sk-SK" smtClean="0"/>
              <a:t>Upravte štýl predlohy textu.</a:t>
            </a:r>
          </a:p>
        </p:txBody>
      </p:sp>
      <p:sp>
        <p:nvSpPr>
          <p:cNvPr id="8" name="Zástupný symbol dátumu 7"/>
          <p:cNvSpPr>
            <a:spLocks noGrp="1"/>
          </p:cNvSpPr>
          <p:nvPr>
            <p:ph type="dt" sz="half" idx="10"/>
          </p:nvPr>
        </p:nvSpPr>
        <p:spPr/>
        <p:txBody>
          <a:bodyPr/>
          <a:lstStyle/>
          <a:p>
            <a:fld id="{A117F0C8-DD91-4017-89C3-14CB0B783BAE}" type="datetimeFigureOut">
              <a:rPr lang="sk-SK" smtClean="0"/>
              <a:t>8.9.2019</a:t>
            </a:fld>
            <a:endParaRPr lang="sk-SK"/>
          </a:p>
        </p:txBody>
      </p:sp>
      <p:sp>
        <p:nvSpPr>
          <p:cNvPr id="9" name="Zástupný symbol čísla snímky 8"/>
          <p:cNvSpPr>
            <a:spLocks noGrp="1"/>
          </p:cNvSpPr>
          <p:nvPr>
            <p:ph type="sldNum" sz="quarter" idx="11"/>
          </p:nvPr>
        </p:nvSpPr>
        <p:spPr/>
        <p:txBody>
          <a:bodyPr/>
          <a:lstStyle/>
          <a:p>
            <a:fld id="{4068B409-DB43-4130-9598-0C630F779E06}" type="slidenum">
              <a:rPr lang="sk-SK" smtClean="0"/>
              <a:t>‹#›</a:t>
            </a:fld>
            <a:endParaRPr lang="sk-SK"/>
          </a:p>
        </p:txBody>
      </p:sp>
      <p:sp>
        <p:nvSpPr>
          <p:cNvPr id="10" name="Zástupný symbol päty 9"/>
          <p:cNvSpPr>
            <a:spLocks noGrp="1"/>
          </p:cNvSpPr>
          <p:nvPr>
            <p:ph type="ftr" sz="quarter" idx="12"/>
          </p:nvPr>
        </p:nvSpPr>
        <p:spPr/>
        <p:txBody>
          <a:bodyPr/>
          <a:lstStyle/>
          <a:p>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Zástupný symbol tex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sk-SK" smtClean="0"/>
              <a:t>Upravte štýl predlohy textu.</a:t>
            </a:r>
          </a:p>
          <a:p>
            <a:pPr lvl="1" eaLnBrk="1" latinLnBrk="0" hangingPunct="1"/>
            <a:r>
              <a:rPr kumimoji="0" lang="sk-SK" smtClean="0"/>
              <a:t>Druhá úroveň</a:t>
            </a:r>
          </a:p>
          <a:p>
            <a:pPr lvl="2" eaLnBrk="1" latinLnBrk="0" hangingPunct="1"/>
            <a:r>
              <a:rPr kumimoji="0" lang="sk-SK" smtClean="0"/>
              <a:t>Tretia úroveň</a:t>
            </a:r>
          </a:p>
          <a:p>
            <a:pPr lvl="3" eaLnBrk="1" latinLnBrk="0" hangingPunct="1"/>
            <a:r>
              <a:rPr kumimoji="0" lang="sk-SK" smtClean="0"/>
              <a:t>Štvrtá úroveň</a:t>
            </a:r>
          </a:p>
          <a:p>
            <a:pPr lvl="4" eaLnBrk="1" latinLnBrk="0" hangingPunct="1"/>
            <a:r>
              <a:rPr kumimoji="0" lang="sk-SK" smtClean="0"/>
              <a:t>Piata úroveň</a:t>
            </a:r>
            <a:endParaRPr kumimoji="0" lang="en-US"/>
          </a:p>
        </p:txBody>
      </p:sp>
      <p:sp>
        <p:nvSpPr>
          <p:cNvPr id="24" name="Zástupný symbol dátumu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117F0C8-DD91-4017-89C3-14CB0B783BAE}" type="datetimeFigureOut">
              <a:rPr lang="sk-SK" smtClean="0"/>
              <a:t>8.9.2019</a:t>
            </a:fld>
            <a:endParaRPr lang="sk-SK"/>
          </a:p>
        </p:txBody>
      </p:sp>
      <p:sp>
        <p:nvSpPr>
          <p:cNvPr id="10" name="Zástupný symbol päty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sk-SK"/>
          </a:p>
        </p:txBody>
      </p:sp>
      <p:sp>
        <p:nvSpPr>
          <p:cNvPr id="22" name="Zástupný symbol čísla snímky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068B409-DB43-4130-9598-0C630F779E06}" type="slidenum">
              <a:rPr lang="sk-SK" smtClean="0"/>
              <a:t>‹#›</a:t>
            </a:fld>
            <a:endParaRPr lang="sk-SK"/>
          </a:p>
        </p:txBody>
      </p:sp>
      <p:sp>
        <p:nvSpPr>
          <p:cNvPr id="5" name="Zástupný symbol nadpis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sk-SK" smtClean="0"/>
              <a:t>Upravte štýly predlohy textu</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lstStyle/>
          <a:p>
            <a:r>
              <a:rPr lang="sk-SK" sz="4400" dirty="0" smtClean="0">
                <a:solidFill>
                  <a:srgbClr val="FFFF00"/>
                </a:solidFill>
              </a:rPr>
              <a:t>2019</a:t>
            </a:r>
            <a:endParaRPr lang="sk-SK" sz="4400" dirty="0">
              <a:solidFill>
                <a:srgbClr val="FFFF00"/>
              </a:solidFill>
            </a:endParaRPr>
          </a:p>
        </p:txBody>
      </p:sp>
      <p:sp>
        <p:nvSpPr>
          <p:cNvPr id="2" name="Nadpis 1"/>
          <p:cNvSpPr>
            <a:spLocks noGrp="1"/>
          </p:cNvSpPr>
          <p:nvPr>
            <p:ph type="ctrTitle"/>
          </p:nvPr>
        </p:nvSpPr>
        <p:spPr>
          <a:xfrm>
            <a:off x="419100" y="1427018"/>
            <a:ext cx="8305800" cy="1981200"/>
          </a:xfrm>
        </p:spPr>
        <p:txBody>
          <a:bodyPr/>
          <a:lstStyle/>
          <a:p>
            <a:r>
              <a:rPr lang="sk-SK" sz="6600" dirty="0">
                <a:solidFill>
                  <a:srgbClr val="FFFF00"/>
                </a:solidFill>
              </a:rPr>
              <a:t>Knižné novinky pre najmenších</a:t>
            </a:r>
          </a:p>
        </p:txBody>
      </p:sp>
    </p:spTree>
    <p:extLst>
      <p:ext uri="{BB962C8B-B14F-4D97-AF65-F5344CB8AC3E}">
        <p14:creationId xmlns:p14="http://schemas.microsoft.com/office/powerpoint/2010/main" val="17791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219200"/>
          </a:xfrm>
        </p:spPr>
        <p:txBody>
          <a:bodyPr>
            <a:normAutofit fontScale="90000"/>
          </a:bodyPr>
          <a:lstStyle/>
          <a:p>
            <a:r>
              <a:rPr lang="sk-SK" dirty="0" smtClean="0">
                <a:effectLst/>
              </a:rPr>
              <a:t/>
            </a:r>
            <a:br>
              <a:rPr lang="sk-SK" dirty="0" smtClean="0">
                <a:effectLst/>
              </a:rPr>
            </a:br>
            <a:r>
              <a:rPr lang="sk-SK" dirty="0">
                <a:effectLst/>
              </a:rPr>
              <a:t/>
            </a:r>
            <a:br>
              <a:rPr lang="sk-SK" dirty="0">
                <a:effectLst/>
              </a:rPr>
            </a:br>
            <a:r>
              <a:rPr lang="sk-SK" b="1" dirty="0">
                <a:solidFill>
                  <a:srgbClr val="FFFF00"/>
                </a:solidFill>
                <a:effectLst/>
              </a:rPr>
              <a:t>Julinka – malá zverolekárka: Ambulancia na </a:t>
            </a:r>
            <a:r>
              <a:rPr lang="sk-SK" b="1" dirty="0" smtClean="0">
                <a:solidFill>
                  <a:srgbClr val="FFFF00"/>
                </a:solidFill>
                <a:effectLst/>
              </a:rPr>
              <a:t>pláži</a:t>
            </a:r>
            <a:endParaRPr lang="sk-SK" dirty="0">
              <a:solidFill>
                <a:srgbClr val="FFFF00"/>
              </a:solidFill>
            </a:endParaRPr>
          </a:p>
        </p:txBody>
      </p:sp>
      <p:sp>
        <p:nvSpPr>
          <p:cNvPr id="3" name="Zástupný symbol obsahu 2"/>
          <p:cNvSpPr>
            <a:spLocks noGrp="1"/>
          </p:cNvSpPr>
          <p:nvPr>
            <p:ph sz="half" idx="1"/>
          </p:nvPr>
        </p:nvSpPr>
        <p:spPr/>
        <p:txBody>
          <a:bodyPr>
            <a:normAutofit fontScale="92500"/>
          </a:bodyPr>
          <a:lstStyle/>
          <a:p>
            <a:pPr marL="0" indent="0">
              <a:buNone/>
            </a:pPr>
            <a:r>
              <a:rPr lang="sk-SK" dirty="0"/>
              <a:t>Volám sa Julinka, a až budem veľká, chcem byť zverolekárka. Sláva, konečne sa začali prázdniny! Spolu so Zuzkou pôjdeme táboriť k moru. Určite si so sebou vezmem aj svoj zverolekársky kufrík, keby sme náhodou natrafili na zvieratká, ktoré bude </a:t>
            </a:r>
            <a:r>
              <a:rPr lang="sk-SK" dirty="0" err="1" smtClean="0"/>
              <a:t>treba</a:t>
            </a:r>
            <a:r>
              <a:rPr lang="sk-SK" dirty="0" err="1"/>
              <a:t>ošetriť</a:t>
            </a:r>
            <a:r>
              <a:rPr lang="sk-SK" dirty="0"/>
              <a:t>. Budeme šantiť na pláži, plávať v mori, opekať si špekáčiky</a:t>
            </a:r>
            <a:r>
              <a:rPr lang="sk-SK" dirty="0" smtClean="0"/>
              <a:t>...</a:t>
            </a:r>
            <a:endParaRPr lang="sk-SK" dirty="0"/>
          </a:p>
        </p:txBody>
      </p:sp>
      <p:pic>
        <p:nvPicPr>
          <p:cNvPr id="5" name="Zástupný symbol obsah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20072" y="1268760"/>
            <a:ext cx="3481690" cy="4572000"/>
          </a:xfrm>
        </p:spPr>
      </p:pic>
      <p:sp>
        <p:nvSpPr>
          <p:cNvPr id="6" name="Obdĺžnik 5"/>
          <p:cNvSpPr/>
          <p:nvPr/>
        </p:nvSpPr>
        <p:spPr>
          <a:xfrm>
            <a:off x="6876256" y="6021288"/>
            <a:ext cx="1859933" cy="369332"/>
          </a:xfrm>
          <a:prstGeom prst="rect">
            <a:avLst/>
          </a:prstGeom>
        </p:spPr>
        <p:txBody>
          <a:bodyPr wrap="none">
            <a:spAutoFit/>
          </a:bodyPr>
          <a:lstStyle/>
          <a:p>
            <a:r>
              <a:rPr lang="sk-SK" dirty="0" err="1" smtClean="0"/>
              <a:t>Rebecca</a:t>
            </a:r>
            <a:r>
              <a:rPr lang="sk-SK" dirty="0" smtClean="0"/>
              <a:t> </a:t>
            </a:r>
            <a:r>
              <a:rPr lang="sk-SK" dirty="0" err="1" smtClean="0"/>
              <a:t>Johnson</a:t>
            </a:r>
            <a:endParaRPr lang="sk-SK" dirty="0"/>
          </a:p>
        </p:txBody>
      </p:sp>
    </p:spTree>
    <p:extLst>
      <p:ext uri="{BB962C8B-B14F-4D97-AF65-F5344CB8AC3E}">
        <p14:creationId xmlns:p14="http://schemas.microsoft.com/office/powerpoint/2010/main" val="2026492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a:solidFill>
                  <a:srgbClr val="FFFF00"/>
                </a:solidFill>
                <a:effectLst/>
              </a:rPr>
              <a:t/>
            </a:r>
            <a:br>
              <a:rPr lang="sk-SK" dirty="0">
                <a:solidFill>
                  <a:srgbClr val="FFFF00"/>
                </a:solidFill>
                <a:effectLst/>
              </a:rPr>
            </a:br>
            <a:r>
              <a:rPr lang="sk-SK" b="1" dirty="0">
                <a:solidFill>
                  <a:srgbClr val="FFFF00"/>
                </a:solidFill>
                <a:effectLst/>
              </a:rPr>
              <a:t>Rozprávky o </a:t>
            </a:r>
            <a:r>
              <a:rPr lang="sk-SK" b="1" dirty="0" smtClean="0">
                <a:solidFill>
                  <a:srgbClr val="FFFF00"/>
                </a:solidFill>
                <a:effectLst/>
              </a:rPr>
              <a:t>princeznách</a:t>
            </a:r>
            <a:endParaRPr lang="sk-SK" dirty="0">
              <a:solidFill>
                <a:srgbClr val="FFFF00"/>
              </a:solidFill>
            </a:endParaRPr>
          </a:p>
        </p:txBody>
      </p:sp>
      <p:sp>
        <p:nvSpPr>
          <p:cNvPr id="3" name="Zástupný symbol obsahu 2"/>
          <p:cNvSpPr>
            <a:spLocks noGrp="1"/>
          </p:cNvSpPr>
          <p:nvPr>
            <p:ph sz="half" idx="1"/>
          </p:nvPr>
        </p:nvSpPr>
        <p:spPr/>
        <p:txBody>
          <a:bodyPr>
            <a:normAutofit fontScale="92500" lnSpcReduction="20000"/>
          </a:bodyPr>
          <a:lstStyle/>
          <a:p>
            <a:pPr marL="0" indent="0">
              <a:buNone/>
            </a:pPr>
            <a:r>
              <a:rPr lang="sk-SK" dirty="0"/>
              <a:t>Do tejto krásnej rozprávkovej knižky sme pre vás zozbierali najznámejšie rozprávky o princeznách. Úžasné príbehy a čarovné obrázky vás zanesú za sedmoro hôr a sedmoro dolín. Preto neváhajte a vstúpte do čarovnej ríše fantázie, kde neprestajne znie hudba a prekrásne princezné celé noci tancujú so svojimi vyvolenými v zlatom sa blyštiacich tanečných sálach.</a:t>
            </a:r>
            <a:endParaRPr lang="sk-SK" dirty="0"/>
          </a:p>
        </p:txBody>
      </p:sp>
      <p:pic>
        <p:nvPicPr>
          <p:cNvPr id="5" name="Zástupný symbol obsah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75076" y="1561225"/>
            <a:ext cx="3590575" cy="4572000"/>
          </a:xfrm>
        </p:spPr>
      </p:pic>
      <p:sp>
        <p:nvSpPr>
          <p:cNvPr id="6" name="Obdĺžnik 5"/>
          <p:cNvSpPr/>
          <p:nvPr/>
        </p:nvSpPr>
        <p:spPr>
          <a:xfrm>
            <a:off x="7884368" y="6165304"/>
            <a:ext cx="785087" cy="369332"/>
          </a:xfrm>
          <a:prstGeom prst="rect">
            <a:avLst/>
          </a:prstGeom>
        </p:spPr>
        <p:txBody>
          <a:bodyPr wrap="none">
            <a:spAutoFit/>
          </a:bodyPr>
          <a:lstStyle/>
          <a:p>
            <a:r>
              <a:rPr lang="sk-SK" dirty="0" err="1" smtClean="0"/>
              <a:t>Matys</a:t>
            </a:r>
            <a:endParaRPr lang="sk-SK" dirty="0"/>
          </a:p>
        </p:txBody>
      </p:sp>
    </p:spTree>
    <p:extLst>
      <p:ext uri="{BB962C8B-B14F-4D97-AF65-F5344CB8AC3E}">
        <p14:creationId xmlns:p14="http://schemas.microsoft.com/office/powerpoint/2010/main" val="2694618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a:solidFill>
                  <a:srgbClr val="FFFF00"/>
                </a:solidFill>
                <a:effectLst/>
              </a:rPr>
              <a:t>Rozprávky o </a:t>
            </a:r>
            <a:r>
              <a:rPr lang="sk-SK" b="1" dirty="0" smtClean="0">
                <a:solidFill>
                  <a:srgbClr val="FFFF00"/>
                </a:solidFill>
                <a:effectLst/>
              </a:rPr>
              <a:t>vílach</a:t>
            </a:r>
            <a:endParaRPr lang="sk-SK" dirty="0">
              <a:solidFill>
                <a:srgbClr val="FFFF00"/>
              </a:solidFill>
            </a:endParaRPr>
          </a:p>
        </p:txBody>
      </p:sp>
      <p:sp>
        <p:nvSpPr>
          <p:cNvPr id="3" name="Zástupný symbol obsahu 2"/>
          <p:cNvSpPr>
            <a:spLocks noGrp="1"/>
          </p:cNvSpPr>
          <p:nvPr>
            <p:ph sz="half" idx="1"/>
          </p:nvPr>
        </p:nvSpPr>
        <p:spPr/>
        <p:txBody>
          <a:bodyPr>
            <a:normAutofit fontScale="70000" lnSpcReduction="20000"/>
          </a:bodyPr>
          <a:lstStyle/>
          <a:p>
            <a:pPr marL="0" indent="0">
              <a:buNone/>
            </a:pPr>
            <a:r>
              <a:rPr lang="sk-SK" dirty="0"/>
              <a:t>Víly plnia ľuďom želania, ochraňujú zaľúbených, pomáhajú slabým, chudobným i nešťastným. Dokážu prelomiť kliatbu, ale aj potrestať neposlušných. Skrátka, majú plné </a:t>
            </a:r>
            <a:r>
              <a:rPr lang="sk-SK" dirty="0" err="1" smtClean="0"/>
              <a:t>ruk</a:t>
            </a:r>
            <a:r>
              <a:rPr lang="sk-SK" dirty="0" err="1"/>
              <a:t>Víly</a:t>
            </a:r>
            <a:r>
              <a:rPr lang="sk-SK" dirty="0"/>
              <a:t> plnia ľuďom želania, ochraňujú zaľúbených, pomáhajú slabým, chudobným i nešťastným. Dokážu prelomiť kliatbu, ale aj potrestať neposlušných. Skrátka, majú plné ruky práce... Napriek tomu nikoho neodmietnu, len ich treba zavolať. Na oplátku nežiadajú nič iné, len aby sme na ne mysleli s vďačnosťou v </a:t>
            </a:r>
            <a:r>
              <a:rPr lang="sk-SK" dirty="0" err="1"/>
              <a:t>srdci.</a:t>
            </a:r>
            <a:r>
              <a:rPr lang="sk-SK" dirty="0" err="1" smtClean="0"/>
              <a:t>y</a:t>
            </a:r>
            <a:r>
              <a:rPr lang="sk-SK" dirty="0" smtClean="0"/>
              <a:t> </a:t>
            </a:r>
            <a:r>
              <a:rPr lang="sk-SK" dirty="0"/>
              <a:t>práce... Napriek tomu nikoho neodmietnu, len ich treba zavolať. Na oplátku nežiadajú nič iné, len aby sme na ne mysleli s vďačnosťou v srdci.</a:t>
            </a:r>
            <a:endParaRPr lang="sk-SK" dirty="0"/>
          </a:p>
        </p:txBody>
      </p:sp>
      <p:pic>
        <p:nvPicPr>
          <p:cNvPr id="5" name="Zástupný symbol obsah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55598" y="1412776"/>
            <a:ext cx="3467100" cy="4495800"/>
          </a:xfrm>
        </p:spPr>
      </p:pic>
      <p:sp>
        <p:nvSpPr>
          <p:cNvPr id="6" name="Obdĺžnik 5"/>
          <p:cNvSpPr/>
          <p:nvPr/>
        </p:nvSpPr>
        <p:spPr>
          <a:xfrm>
            <a:off x="7837611" y="6021288"/>
            <a:ext cx="785087" cy="369332"/>
          </a:xfrm>
          <a:prstGeom prst="rect">
            <a:avLst/>
          </a:prstGeom>
        </p:spPr>
        <p:txBody>
          <a:bodyPr wrap="none">
            <a:spAutoFit/>
          </a:bodyPr>
          <a:lstStyle/>
          <a:p>
            <a:r>
              <a:rPr lang="sk-SK" dirty="0" err="1" smtClean="0"/>
              <a:t>Matys</a:t>
            </a:r>
            <a:endParaRPr lang="sk-SK" dirty="0"/>
          </a:p>
        </p:txBody>
      </p:sp>
    </p:spTree>
    <p:extLst>
      <p:ext uri="{BB962C8B-B14F-4D97-AF65-F5344CB8AC3E}">
        <p14:creationId xmlns:p14="http://schemas.microsoft.com/office/powerpoint/2010/main" val="2217739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a:solidFill>
                  <a:srgbClr val="FFFF00"/>
                </a:solidFill>
                <a:effectLst/>
              </a:rPr>
              <a:t>Snehová </a:t>
            </a:r>
            <a:r>
              <a:rPr lang="sk-SK" b="1" dirty="0" smtClean="0">
                <a:solidFill>
                  <a:srgbClr val="FFFF00"/>
                </a:solidFill>
                <a:effectLst/>
              </a:rPr>
              <a:t>kráľovná</a:t>
            </a:r>
            <a:endParaRPr lang="sk-SK" dirty="0">
              <a:solidFill>
                <a:srgbClr val="FFFF00"/>
              </a:solidFill>
            </a:endParaRPr>
          </a:p>
        </p:txBody>
      </p:sp>
      <p:sp>
        <p:nvSpPr>
          <p:cNvPr id="3" name="Zástupný symbol obsahu 2"/>
          <p:cNvSpPr>
            <a:spLocks noGrp="1"/>
          </p:cNvSpPr>
          <p:nvPr>
            <p:ph sz="half" idx="1"/>
          </p:nvPr>
        </p:nvSpPr>
        <p:spPr/>
        <p:txBody>
          <a:bodyPr>
            <a:normAutofit fontScale="85000" lnSpcReduction="10000"/>
          </a:bodyPr>
          <a:lstStyle/>
          <a:p>
            <a:pPr marL="0" indent="0">
              <a:buNone/>
            </a:pPr>
            <a:r>
              <a:rPr lang="sk-SK" dirty="0"/>
              <a:t>Rozprávka </a:t>
            </a:r>
            <a:r>
              <a:rPr lang="sk-SK" b="1" dirty="0"/>
              <a:t>o sile lásky a priateľstva, ktorá dokáže roztopiť aj zamrznuté srdce a prebrať ho znova k životu</a:t>
            </a:r>
            <a:r>
              <a:rPr lang="sk-SK" dirty="0"/>
              <a:t>.</a:t>
            </a:r>
            <a:r>
              <a:rPr lang="sk-SK" dirty="0"/>
              <a:t/>
            </a:r>
            <a:br>
              <a:rPr lang="sk-SK" dirty="0"/>
            </a:br>
            <a:r>
              <a:rPr lang="sk-SK" dirty="0"/>
              <a:t>Odvážna </a:t>
            </a:r>
            <a:r>
              <a:rPr lang="sk-SK" dirty="0" err="1"/>
              <a:t>Gerda</a:t>
            </a:r>
            <a:r>
              <a:rPr lang="sk-SK" dirty="0"/>
              <a:t> sa musí vydať na dlhú cestu po zamrznutej krajine, aby našla a oslobodila svojho kamaráta </a:t>
            </a:r>
            <a:r>
              <a:rPr lang="sk-SK" dirty="0" err="1"/>
              <a:t>Kaja</a:t>
            </a:r>
            <a:r>
              <a:rPr lang="sk-SK" dirty="0"/>
              <a:t>, ktorého odviedla Snehová kráľovná do svojej ríše snehu a ľadu. </a:t>
            </a:r>
            <a:r>
              <a:rPr lang="sk-SK" dirty="0" err="1"/>
              <a:t>Gerda</a:t>
            </a:r>
            <a:r>
              <a:rPr lang="sk-SK" dirty="0"/>
              <a:t> cestou zažije veľa dobrodružstiev a napriek dlhej púti sa nevzdáva nádeje, že svojho kamaráta opäť uvidí.</a:t>
            </a:r>
            <a:endParaRPr lang="sk-SK" dirty="0"/>
          </a:p>
        </p:txBody>
      </p:sp>
      <p:pic>
        <p:nvPicPr>
          <p:cNvPr id="5" name="Zástupný symbol obsahu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86609" y="1196752"/>
            <a:ext cx="3415804" cy="4592358"/>
          </a:xfrm>
        </p:spPr>
      </p:pic>
      <p:sp>
        <p:nvSpPr>
          <p:cNvPr id="6" name="Obdĺžnik 5"/>
          <p:cNvSpPr/>
          <p:nvPr/>
        </p:nvSpPr>
        <p:spPr>
          <a:xfrm>
            <a:off x="6876256" y="6005994"/>
            <a:ext cx="1841081" cy="369332"/>
          </a:xfrm>
          <a:prstGeom prst="rect">
            <a:avLst/>
          </a:prstGeom>
        </p:spPr>
        <p:txBody>
          <a:bodyPr wrap="none">
            <a:spAutoFit/>
          </a:bodyPr>
          <a:lstStyle/>
          <a:p>
            <a:r>
              <a:rPr lang="sk-SK" dirty="0" err="1" smtClean="0"/>
              <a:t>Gordana</a:t>
            </a:r>
            <a:r>
              <a:rPr lang="sk-SK" dirty="0" smtClean="0"/>
              <a:t> </a:t>
            </a:r>
            <a:r>
              <a:rPr lang="sk-SK" dirty="0" err="1" smtClean="0"/>
              <a:t>Maletic</a:t>
            </a:r>
            <a:endParaRPr lang="sk-SK" dirty="0"/>
          </a:p>
        </p:txBody>
      </p:sp>
    </p:spTree>
    <p:extLst>
      <p:ext uri="{BB962C8B-B14F-4D97-AF65-F5344CB8AC3E}">
        <p14:creationId xmlns:p14="http://schemas.microsoft.com/office/powerpoint/2010/main" val="1639935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a:solidFill>
                  <a:srgbClr val="FFFF00"/>
                </a:solidFill>
                <a:effectLst/>
              </a:rPr>
              <a:t>Barbie</a:t>
            </a:r>
            <a:r>
              <a:rPr lang="sk-SK" b="1" dirty="0">
                <a:solidFill>
                  <a:srgbClr val="FFFF00"/>
                </a:solidFill>
                <a:effectLst/>
              </a:rPr>
              <a:t>: Perlová </a:t>
            </a:r>
            <a:r>
              <a:rPr lang="sk-SK" b="1" dirty="0" smtClean="0">
                <a:solidFill>
                  <a:srgbClr val="FFFF00"/>
                </a:solidFill>
                <a:effectLst/>
              </a:rPr>
              <a:t>princezná</a:t>
            </a:r>
            <a:endParaRPr lang="sk-SK" dirty="0">
              <a:solidFill>
                <a:srgbClr val="FFFF00"/>
              </a:solidFill>
            </a:endParaRPr>
          </a:p>
        </p:txBody>
      </p:sp>
      <p:sp>
        <p:nvSpPr>
          <p:cNvPr id="3" name="Zástupný symbol obsahu 2"/>
          <p:cNvSpPr>
            <a:spLocks noGrp="1"/>
          </p:cNvSpPr>
          <p:nvPr>
            <p:ph sz="half" idx="1"/>
          </p:nvPr>
        </p:nvSpPr>
        <p:spPr/>
        <p:txBody>
          <a:bodyPr/>
          <a:lstStyle/>
          <a:p>
            <a:pPr marL="0" indent="0">
              <a:buNone/>
            </a:pPr>
            <a:r>
              <a:rPr lang="sk-SK" dirty="0"/>
              <a:t>Kúzelný príbeh o osude morskej víly </a:t>
            </a:r>
            <a:r>
              <a:rPr lang="sk-SK" dirty="0" err="1"/>
              <a:t>Luminy</a:t>
            </a:r>
            <a:r>
              <a:rPr lang="sk-SK" dirty="0"/>
              <a:t> so zázračnou mocou vás zavedie do podmorského kráľovstva, kde zažijete neobyčajné dobrodružstvo. Podarí sa zlému </a:t>
            </a:r>
            <a:r>
              <a:rPr lang="sk-SK" dirty="0" err="1"/>
              <a:t>Caligovi</a:t>
            </a:r>
            <a:r>
              <a:rPr lang="sk-SK" dirty="0"/>
              <a:t> ovládnuť celé kráľovstvo? Čo sa stane so starou morskou vílou </a:t>
            </a:r>
            <a:r>
              <a:rPr lang="sk-SK" dirty="0" err="1"/>
              <a:t>Scyllou</a:t>
            </a:r>
            <a:r>
              <a:rPr lang="sk-SK" dirty="0"/>
              <a:t>?</a:t>
            </a:r>
            <a:endParaRPr lang="sk-SK" dirty="0"/>
          </a:p>
        </p:txBody>
      </p:sp>
      <p:pic>
        <p:nvPicPr>
          <p:cNvPr id="5" name="Zástupný symbol obsahu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436097" y="1700808"/>
            <a:ext cx="3245428" cy="3984306"/>
          </a:xfrm>
        </p:spPr>
      </p:pic>
      <p:sp>
        <p:nvSpPr>
          <p:cNvPr id="6" name="Obdĺžnik 5"/>
          <p:cNvSpPr/>
          <p:nvPr/>
        </p:nvSpPr>
        <p:spPr>
          <a:xfrm>
            <a:off x="7382001" y="6093296"/>
            <a:ext cx="1299523" cy="369332"/>
          </a:xfrm>
          <a:prstGeom prst="rect">
            <a:avLst/>
          </a:prstGeom>
        </p:spPr>
        <p:txBody>
          <a:bodyPr wrap="none">
            <a:spAutoFit/>
          </a:bodyPr>
          <a:lstStyle/>
          <a:p>
            <a:r>
              <a:rPr lang="sk-SK" dirty="0" err="1" smtClean="0"/>
              <a:t>Egmont</a:t>
            </a:r>
            <a:r>
              <a:rPr lang="sk-SK" dirty="0" smtClean="0"/>
              <a:t> SK</a:t>
            </a:r>
            <a:endParaRPr lang="sk-SK" dirty="0"/>
          </a:p>
        </p:txBody>
      </p:sp>
    </p:spTree>
    <p:extLst>
      <p:ext uri="{BB962C8B-B14F-4D97-AF65-F5344CB8AC3E}">
        <p14:creationId xmlns:p14="http://schemas.microsoft.com/office/powerpoint/2010/main" val="3349025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b="1" dirty="0">
                <a:solidFill>
                  <a:srgbClr val="FFFF00"/>
                </a:solidFill>
                <a:effectLst/>
              </a:rPr>
              <a:t>Ľadové kráľovstvo: 2 nové </a:t>
            </a:r>
            <a:r>
              <a:rPr lang="sk-SK" b="1" dirty="0" smtClean="0">
                <a:solidFill>
                  <a:srgbClr val="FFFF00"/>
                </a:solidFill>
                <a:effectLst/>
              </a:rPr>
              <a:t>príbehy</a:t>
            </a:r>
            <a:endParaRPr lang="sk-SK" dirty="0">
              <a:solidFill>
                <a:srgbClr val="FFFF00"/>
              </a:solidFill>
            </a:endParaRPr>
          </a:p>
        </p:txBody>
      </p:sp>
      <p:sp>
        <p:nvSpPr>
          <p:cNvPr id="3" name="Zástupný symbol obsahu 2"/>
          <p:cNvSpPr>
            <a:spLocks noGrp="1"/>
          </p:cNvSpPr>
          <p:nvPr>
            <p:ph sz="half" idx="1"/>
          </p:nvPr>
        </p:nvSpPr>
        <p:spPr/>
        <p:txBody>
          <a:bodyPr>
            <a:normAutofit lnSpcReduction="10000"/>
          </a:bodyPr>
          <a:lstStyle/>
          <a:p>
            <a:pPr marL="0" indent="0">
              <a:buNone/>
            </a:pPr>
            <a:r>
              <a:rPr lang="sk-SK" dirty="0"/>
              <a:t>Viete, čo robili Anna a </a:t>
            </a:r>
            <a:r>
              <a:rPr lang="sk-SK" dirty="0" err="1"/>
              <a:t>Elsa</a:t>
            </a:r>
            <a:r>
              <a:rPr lang="sk-SK" dirty="0"/>
              <a:t>, keď boli malé? Prezradí vám to prvý príbeh. Do </a:t>
            </a:r>
            <a:r>
              <a:rPr lang="sk-SK" dirty="0" err="1"/>
              <a:t>arendellského</a:t>
            </a:r>
            <a:r>
              <a:rPr lang="sk-SK" dirty="0"/>
              <a:t> prístavu jedného dňa dorazia tri lode so vzácnymi hosťami. Pre Annu a </a:t>
            </a:r>
            <a:r>
              <a:rPr lang="sk-SK" dirty="0" err="1"/>
              <a:t>Elsu</a:t>
            </a:r>
            <a:r>
              <a:rPr lang="sk-SK" dirty="0"/>
              <a:t> to však bude nuda, takže sa chcú aspoň trochu zabaviť. No bude sa ich vystrájanie páčiť aj kráľovským hosťom?</a:t>
            </a:r>
            <a:endParaRPr lang="sk-SK" dirty="0"/>
          </a:p>
        </p:txBody>
      </p:sp>
      <p:pic>
        <p:nvPicPr>
          <p:cNvPr id="5" name="Zástupný symbol obsahu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666894" y="1484784"/>
            <a:ext cx="3068979" cy="4277238"/>
          </a:xfrm>
        </p:spPr>
      </p:pic>
      <p:sp>
        <p:nvSpPr>
          <p:cNvPr id="6" name="Obdĺžnik 5"/>
          <p:cNvSpPr/>
          <p:nvPr/>
        </p:nvSpPr>
        <p:spPr>
          <a:xfrm>
            <a:off x="7454009" y="6102588"/>
            <a:ext cx="1299523" cy="369332"/>
          </a:xfrm>
          <a:prstGeom prst="rect">
            <a:avLst/>
          </a:prstGeom>
        </p:spPr>
        <p:txBody>
          <a:bodyPr wrap="none">
            <a:spAutoFit/>
          </a:bodyPr>
          <a:lstStyle/>
          <a:p>
            <a:r>
              <a:rPr lang="sk-SK" dirty="0" err="1" smtClean="0"/>
              <a:t>Egmont</a:t>
            </a:r>
            <a:r>
              <a:rPr lang="sk-SK" dirty="0" smtClean="0"/>
              <a:t> SK</a:t>
            </a:r>
            <a:endParaRPr lang="sk-SK" dirty="0"/>
          </a:p>
        </p:txBody>
      </p:sp>
    </p:spTree>
    <p:extLst>
      <p:ext uri="{BB962C8B-B14F-4D97-AF65-F5344CB8AC3E}">
        <p14:creationId xmlns:p14="http://schemas.microsoft.com/office/powerpoint/2010/main" val="24762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smtClean="0">
                <a:solidFill>
                  <a:srgbClr val="FFFF00"/>
                </a:solidFill>
                <a:effectLst/>
              </a:rPr>
              <a:t>Madagaskar</a:t>
            </a:r>
            <a:endParaRPr lang="sk-SK" dirty="0">
              <a:solidFill>
                <a:srgbClr val="FFFF00"/>
              </a:solidFill>
            </a:endParaRPr>
          </a:p>
        </p:txBody>
      </p:sp>
      <p:sp>
        <p:nvSpPr>
          <p:cNvPr id="3" name="Zástupný symbol obsahu 2"/>
          <p:cNvSpPr>
            <a:spLocks noGrp="1"/>
          </p:cNvSpPr>
          <p:nvPr>
            <p:ph sz="half" idx="1"/>
          </p:nvPr>
        </p:nvSpPr>
        <p:spPr/>
        <p:txBody>
          <a:bodyPr>
            <a:normAutofit/>
          </a:bodyPr>
          <a:lstStyle/>
          <a:p>
            <a:pPr marL="0" indent="0">
              <a:buNone/>
            </a:pPr>
            <a:r>
              <a:rPr lang="sk-SK" dirty="0"/>
              <a:t>Keď sa jedného dňa dostanú štyria kamaráti z pohodlia newyorskej zoo - lev </a:t>
            </a:r>
            <a:r>
              <a:rPr lang="sk-SK" dirty="0" err="1"/>
              <a:t>Alex</a:t>
            </a:r>
            <a:r>
              <a:rPr lang="sk-SK" dirty="0"/>
              <a:t>, zebra Marty, </a:t>
            </a:r>
            <a:r>
              <a:rPr lang="sk-SK" dirty="0" err="1"/>
              <a:t>hrošica</a:t>
            </a:r>
            <a:r>
              <a:rPr lang="sk-SK" dirty="0"/>
              <a:t> Glória a žirafa </a:t>
            </a:r>
            <a:r>
              <a:rPr lang="sk-SK" dirty="0" err="1"/>
              <a:t>Melman</a:t>
            </a:r>
            <a:r>
              <a:rPr lang="sk-SK" dirty="0"/>
              <a:t> - do nehostinnej divočiny na ostrove Madagaskar, zúfalo sa túžia vrátiť späť do civilizácie. Naučia sa tieto mestské zvieratá v divočine prežiť?</a:t>
            </a:r>
            <a:endParaRPr lang="sk-SK" dirty="0"/>
          </a:p>
        </p:txBody>
      </p:sp>
      <p:pic>
        <p:nvPicPr>
          <p:cNvPr id="5" name="Zástupný symbol obsahu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48064" y="1628800"/>
            <a:ext cx="3468643" cy="3666851"/>
          </a:xfrm>
        </p:spPr>
      </p:pic>
      <p:sp>
        <p:nvSpPr>
          <p:cNvPr id="6" name="Obdĺžnik 5"/>
          <p:cNvSpPr/>
          <p:nvPr/>
        </p:nvSpPr>
        <p:spPr>
          <a:xfrm>
            <a:off x="7380312" y="6021288"/>
            <a:ext cx="1332737" cy="369332"/>
          </a:xfrm>
          <a:prstGeom prst="rect">
            <a:avLst/>
          </a:prstGeom>
        </p:spPr>
        <p:txBody>
          <a:bodyPr wrap="none">
            <a:spAutoFit/>
          </a:bodyPr>
          <a:lstStyle/>
          <a:p>
            <a:r>
              <a:rPr lang="sk-SK" dirty="0" err="1" smtClean="0"/>
              <a:t>Svojtka&amp;Co</a:t>
            </a:r>
            <a:endParaRPr lang="sk-SK" dirty="0"/>
          </a:p>
        </p:txBody>
      </p:sp>
    </p:spTree>
    <p:extLst>
      <p:ext uri="{BB962C8B-B14F-4D97-AF65-F5344CB8AC3E}">
        <p14:creationId xmlns:p14="http://schemas.microsoft.com/office/powerpoint/2010/main" val="3092084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a:solidFill>
                  <a:srgbClr val="FFFF00"/>
                </a:solidFill>
                <a:effectLst/>
              </a:rPr>
              <a:t>Ilustrovaný sprievodca </a:t>
            </a:r>
            <a:r>
              <a:rPr lang="sk-SK" b="1" dirty="0" smtClean="0">
                <a:solidFill>
                  <a:srgbClr val="FFFF00"/>
                </a:solidFill>
                <a:effectLst/>
              </a:rPr>
              <a:t>prírodou</a:t>
            </a:r>
            <a:endParaRPr lang="sk-SK" dirty="0">
              <a:solidFill>
                <a:srgbClr val="FFFF00"/>
              </a:solidFill>
            </a:endParaRPr>
          </a:p>
        </p:txBody>
      </p:sp>
      <p:sp>
        <p:nvSpPr>
          <p:cNvPr id="3" name="Zástupný symbol obsahu 2"/>
          <p:cNvSpPr>
            <a:spLocks noGrp="1"/>
          </p:cNvSpPr>
          <p:nvPr>
            <p:ph sz="half" idx="1"/>
          </p:nvPr>
        </p:nvSpPr>
        <p:spPr/>
        <p:txBody>
          <a:bodyPr>
            <a:normAutofit fontScale="85000" lnSpcReduction="20000"/>
          </a:bodyPr>
          <a:lstStyle/>
          <a:p>
            <a:pPr marL="0" indent="0">
              <a:buNone/>
            </a:pPr>
            <a:r>
              <a:rPr lang="sk-SK" dirty="0"/>
              <a:t>Táto kniha plná farebných fotografií a realistických kresieb vám poradí, ako najlepšie pozorovať život v prírode. Nájdete v nej veľké množstvo informácií o vtákoch, stromoch a kvetoch, o hmyze, motýľoch, rybách, mäkkýšoch i kôrovcoch. Dozviete sa, ako a kde žijú, ako rastú a starnú, čím sa živia, ako sa rozmnožujú, ako sa starajú o mláďatá, ako medzi sebou komunikujú, aké zanechávajú stopy, aký majú tvar tela a sfarbenie.</a:t>
            </a:r>
            <a:endParaRPr lang="sk-SK" dirty="0"/>
          </a:p>
        </p:txBody>
      </p:sp>
      <p:pic>
        <p:nvPicPr>
          <p:cNvPr id="5" name="Zástupný symbol obsah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9776" y="1593304"/>
            <a:ext cx="3660854" cy="4572000"/>
          </a:xfrm>
        </p:spPr>
      </p:pic>
      <p:sp>
        <p:nvSpPr>
          <p:cNvPr id="6" name="Obdĺžnik 5"/>
          <p:cNvSpPr/>
          <p:nvPr/>
        </p:nvSpPr>
        <p:spPr>
          <a:xfrm>
            <a:off x="7452320" y="6165304"/>
            <a:ext cx="1332737" cy="369332"/>
          </a:xfrm>
          <a:prstGeom prst="rect">
            <a:avLst/>
          </a:prstGeom>
        </p:spPr>
        <p:txBody>
          <a:bodyPr wrap="none">
            <a:spAutoFit/>
          </a:bodyPr>
          <a:lstStyle/>
          <a:p>
            <a:r>
              <a:rPr lang="sk-SK" dirty="0" err="1" smtClean="0"/>
              <a:t>Svojtka&amp;Co</a:t>
            </a:r>
            <a:endParaRPr lang="sk-SK" dirty="0"/>
          </a:p>
        </p:txBody>
      </p:sp>
    </p:spTree>
    <p:extLst>
      <p:ext uri="{BB962C8B-B14F-4D97-AF65-F5344CB8AC3E}">
        <p14:creationId xmlns:p14="http://schemas.microsoft.com/office/powerpoint/2010/main" val="433397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a:solidFill>
                  <a:srgbClr val="FFFF00"/>
                </a:solidFill>
                <a:effectLst/>
              </a:rPr>
              <a:t>Ako funguje kostra</a:t>
            </a:r>
            <a:r>
              <a:rPr lang="sk-SK" b="1" dirty="0" smtClean="0">
                <a:solidFill>
                  <a:srgbClr val="FFFF00"/>
                </a:solidFill>
                <a:effectLst/>
              </a:rPr>
              <a:t>?</a:t>
            </a:r>
            <a:endParaRPr lang="sk-SK" dirty="0">
              <a:solidFill>
                <a:srgbClr val="FFFF00"/>
              </a:solidFill>
            </a:endParaRPr>
          </a:p>
        </p:txBody>
      </p:sp>
      <p:sp>
        <p:nvSpPr>
          <p:cNvPr id="3" name="Zástupný symbol obsahu 2"/>
          <p:cNvSpPr>
            <a:spLocks noGrp="1"/>
          </p:cNvSpPr>
          <p:nvPr>
            <p:ph sz="half" idx="1"/>
          </p:nvPr>
        </p:nvSpPr>
        <p:spPr/>
        <p:txBody>
          <a:bodyPr/>
          <a:lstStyle/>
          <a:p>
            <a:pPr marL="0" indent="0">
              <a:buNone/>
            </a:pPr>
            <a:r>
              <a:rPr lang="sk-SK" dirty="0"/>
              <a:t>Od hlavy až k päte, od lakťa až po členok – kniha vás prevedie celým ľudským telom a zoznámi vás s tým, ako funguje kostra a aké kosti sa v našom tele nachádzajú...</a:t>
            </a:r>
            <a:endParaRPr lang="sk-SK" dirty="0"/>
          </a:p>
        </p:txBody>
      </p:sp>
      <p:pic>
        <p:nvPicPr>
          <p:cNvPr id="7" name="Zástupný symbol obsahu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02893" y="1628800"/>
            <a:ext cx="3168352" cy="4006540"/>
          </a:xfrm>
        </p:spPr>
      </p:pic>
      <p:sp>
        <p:nvSpPr>
          <p:cNvPr id="8" name="Obdĺžnik 7"/>
          <p:cNvSpPr/>
          <p:nvPr/>
        </p:nvSpPr>
        <p:spPr>
          <a:xfrm>
            <a:off x="7287084" y="5880217"/>
            <a:ext cx="1384161" cy="369332"/>
          </a:xfrm>
          <a:prstGeom prst="rect">
            <a:avLst/>
          </a:prstGeom>
        </p:spPr>
        <p:txBody>
          <a:bodyPr wrap="none">
            <a:spAutoFit/>
          </a:bodyPr>
          <a:lstStyle/>
          <a:p>
            <a:r>
              <a:rPr lang="sk-SK" dirty="0" err="1"/>
              <a:t>Svojtka&amp;Co</a:t>
            </a:r>
            <a:r>
              <a:rPr lang="sk-SK" dirty="0"/>
              <a:t>.</a:t>
            </a:r>
          </a:p>
        </p:txBody>
      </p:sp>
    </p:spTree>
    <p:extLst>
      <p:ext uri="{BB962C8B-B14F-4D97-AF65-F5344CB8AC3E}">
        <p14:creationId xmlns:p14="http://schemas.microsoft.com/office/powerpoint/2010/main" val="1939921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95536" y="152400"/>
            <a:ext cx="8291264" cy="1219200"/>
          </a:xfrm>
        </p:spPr>
        <p:txBody>
          <a:bodyPr>
            <a:normAutofit/>
          </a:bodyPr>
          <a:lstStyle/>
          <a:p>
            <a:r>
              <a:rPr lang="pl-PL" sz="4000" b="1" dirty="0">
                <a:solidFill>
                  <a:srgbClr val="FFFF00"/>
                </a:solidFill>
                <a:effectLst/>
              </a:rPr>
              <a:t>Bola raz jedna </a:t>
            </a:r>
            <a:r>
              <a:rPr lang="pl-PL" sz="4000" b="1" dirty="0" smtClean="0">
                <a:solidFill>
                  <a:srgbClr val="FFFF00"/>
                </a:solidFill>
                <a:effectLst/>
              </a:rPr>
              <a:t>trieda </a:t>
            </a:r>
            <a:r>
              <a:rPr lang="pl-PL" sz="4000" dirty="0" smtClean="0">
                <a:solidFill>
                  <a:srgbClr val="FFFF00"/>
                </a:solidFill>
                <a:effectLst/>
              </a:rPr>
              <a:t>(a </a:t>
            </a:r>
            <a:r>
              <a:rPr lang="pl-PL" sz="4000" dirty="0">
                <a:solidFill>
                  <a:srgbClr val="FFFF00"/>
                </a:solidFill>
                <a:effectLst/>
              </a:rPr>
              <a:t>iné triedy</a:t>
            </a:r>
            <a:r>
              <a:rPr lang="pl-PL" sz="4000" dirty="0" smtClean="0">
                <a:solidFill>
                  <a:srgbClr val="FFFF00"/>
                </a:solidFill>
                <a:effectLst/>
              </a:rPr>
              <a:t>)</a:t>
            </a:r>
            <a:endParaRPr lang="sk-SK" sz="4000" b="1" dirty="0">
              <a:solidFill>
                <a:srgbClr val="FFFF00"/>
              </a:solidFill>
            </a:endParaRPr>
          </a:p>
        </p:txBody>
      </p:sp>
      <p:sp>
        <p:nvSpPr>
          <p:cNvPr id="8" name="Zástupný symbol obsahu 7"/>
          <p:cNvSpPr>
            <a:spLocks noGrp="1"/>
          </p:cNvSpPr>
          <p:nvPr>
            <p:ph sz="half" idx="1"/>
          </p:nvPr>
        </p:nvSpPr>
        <p:spPr/>
        <p:txBody>
          <a:bodyPr>
            <a:normAutofit/>
          </a:bodyPr>
          <a:lstStyle/>
          <a:p>
            <a:pPr marL="0" indent="0">
              <a:buNone/>
            </a:pPr>
            <a:r>
              <a:rPr lang="sk-SK" dirty="0"/>
              <a:t>Humorné školské básničky obidvoch autorov s blízkou poetikou. Žiacke zážitky rozosmievajú žiakov, rodičov i učiteľov, mladých i starších, lebo všetci práve sme, alebo sme boli raz v jednej triede, ktorá bola zaručene naj</a:t>
            </a:r>
            <a:r>
              <a:rPr lang="sk-SK" dirty="0" smtClean="0"/>
              <a:t>...</a:t>
            </a:r>
          </a:p>
          <a:p>
            <a:pPr marL="0" indent="0">
              <a:buNone/>
            </a:pPr>
            <a:endParaRPr lang="sk-SK" dirty="0" smtClean="0"/>
          </a:p>
        </p:txBody>
      </p:sp>
      <p:pic>
        <p:nvPicPr>
          <p:cNvPr id="10" name="Zástupný symbol obsahu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55023" y="1666971"/>
            <a:ext cx="3312368" cy="4484510"/>
          </a:xfrm>
        </p:spPr>
      </p:pic>
      <p:sp>
        <p:nvSpPr>
          <p:cNvPr id="11" name="Obdĺžnik 10"/>
          <p:cNvSpPr/>
          <p:nvPr/>
        </p:nvSpPr>
        <p:spPr>
          <a:xfrm>
            <a:off x="5148064" y="6151481"/>
            <a:ext cx="3512372" cy="369332"/>
          </a:xfrm>
          <a:prstGeom prst="rect">
            <a:avLst/>
          </a:prstGeom>
        </p:spPr>
        <p:txBody>
          <a:bodyPr wrap="none">
            <a:spAutoFit/>
          </a:bodyPr>
          <a:lstStyle/>
          <a:p>
            <a:r>
              <a:rPr lang="sk-SK" dirty="0"/>
              <a:t>Kristína </a:t>
            </a:r>
            <a:r>
              <a:rPr lang="sk-SK" dirty="0" err="1"/>
              <a:t>Bendová</a:t>
            </a:r>
            <a:r>
              <a:rPr lang="sk-SK" dirty="0"/>
              <a:t> a Tomáš </a:t>
            </a:r>
            <a:r>
              <a:rPr lang="sk-SK" dirty="0" err="1"/>
              <a:t>Janovic</a:t>
            </a:r>
            <a:endParaRPr lang="sk-SK" dirty="0"/>
          </a:p>
        </p:txBody>
      </p:sp>
    </p:spTree>
    <p:extLst>
      <p:ext uri="{BB962C8B-B14F-4D97-AF65-F5344CB8AC3E}">
        <p14:creationId xmlns:p14="http://schemas.microsoft.com/office/powerpoint/2010/main" val="3042429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a:solidFill>
                  <a:srgbClr val="FFFF00"/>
                </a:solidFill>
                <a:effectLst/>
              </a:rPr>
              <a:t>Maťko a Kubko</a:t>
            </a:r>
          </a:p>
        </p:txBody>
      </p:sp>
      <p:sp>
        <p:nvSpPr>
          <p:cNvPr id="3" name="Zástupný symbol obsahu 2"/>
          <p:cNvSpPr>
            <a:spLocks noGrp="1"/>
          </p:cNvSpPr>
          <p:nvPr>
            <p:ph sz="half" idx="1"/>
          </p:nvPr>
        </p:nvSpPr>
        <p:spPr/>
        <p:txBody>
          <a:bodyPr>
            <a:normAutofit lnSpcReduction="10000"/>
          </a:bodyPr>
          <a:lstStyle/>
          <a:p>
            <a:pPr marL="0" indent="0">
              <a:buNone/>
            </a:pPr>
            <a:r>
              <a:rPr lang="sk-SK" dirty="0"/>
              <a:t>Slovenský detský „bestseller“ – o dvoch valachoch, čo na salaši ovce pásli a pritom aj búrku napásli, s medveďom sa skamarátili, učili kukučku kukať a vílu ovečky dojiť – nepochybne patrí k najvydávanejším a najpredávanejším rozprávkovým knihám a získal niekoľko ocenení.</a:t>
            </a:r>
            <a:endParaRPr lang="sk-SK" dirty="0"/>
          </a:p>
        </p:txBody>
      </p:sp>
      <p:pic>
        <p:nvPicPr>
          <p:cNvPr id="5" name="Zástupný symbol obsah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01660" y="1268760"/>
            <a:ext cx="3673928" cy="4572000"/>
          </a:xfrm>
        </p:spPr>
      </p:pic>
      <p:sp>
        <p:nvSpPr>
          <p:cNvPr id="6" name="Obdĺžnik 5"/>
          <p:cNvSpPr/>
          <p:nvPr/>
        </p:nvSpPr>
        <p:spPr>
          <a:xfrm>
            <a:off x="6444208" y="6165304"/>
            <a:ext cx="2231380" cy="369332"/>
          </a:xfrm>
          <a:prstGeom prst="rect">
            <a:avLst/>
          </a:prstGeom>
        </p:spPr>
        <p:txBody>
          <a:bodyPr wrap="none">
            <a:spAutoFit/>
          </a:bodyPr>
          <a:lstStyle/>
          <a:p>
            <a:r>
              <a:rPr lang="sk-SK" dirty="0" smtClean="0"/>
              <a:t>Marianna </a:t>
            </a:r>
            <a:r>
              <a:rPr lang="sk-SK" dirty="0" err="1" smtClean="0"/>
              <a:t>Grznárová</a:t>
            </a:r>
            <a:endParaRPr lang="sk-SK" dirty="0"/>
          </a:p>
        </p:txBody>
      </p:sp>
    </p:spTree>
    <p:extLst>
      <p:ext uri="{BB962C8B-B14F-4D97-AF65-F5344CB8AC3E}">
        <p14:creationId xmlns:p14="http://schemas.microsoft.com/office/powerpoint/2010/main" val="3941627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a:solidFill>
                  <a:srgbClr val="FFFF00"/>
                </a:solidFill>
                <a:effectLst/>
              </a:rPr>
              <a:t>Smelý </a:t>
            </a:r>
            <a:r>
              <a:rPr lang="sk-SK" b="1" dirty="0" smtClean="0">
                <a:solidFill>
                  <a:srgbClr val="FFFF00"/>
                </a:solidFill>
                <a:effectLst/>
              </a:rPr>
              <a:t>Zajko</a:t>
            </a:r>
            <a:endParaRPr lang="sk-SK" dirty="0">
              <a:solidFill>
                <a:srgbClr val="FFFF00"/>
              </a:solidFill>
            </a:endParaRPr>
          </a:p>
        </p:txBody>
      </p:sp>
      <p:sp>
        <p:nvSpPr>
          <p:cNvPr id="3" name="Zástupný symbol obsahu 2"/>
          <p:cNvSpPr>
            <a:spLocks noGrp="1"/>
          </p:cNvSpPr>
          <p:nvPr>
            <p:ph sz="half" idx="1"/>
          </p:nvPr>
        </p:nvSpPr>
        <p:spPr/>
        <p:txBody>
          <a:bodyPr/>
          <a:lstStyle/>
          <a:p>
            <a:pPr marL="0" indent="0">
              <a:buNone/>
            </a:pPr>
            <a:r>
              <a:rPr lang="sk-SK" dirty="0" smtClean="0"/>
              <a:t>Vybral sa raz Smelý Zajko do sveta. V batôžku mal mamkine koláče a v hlave otcovu radu, aby nestúpal po ľudských chodníčkoch. Zajko bol však smelý a odletel do veľkej Ameriky – a od tej chvíle to boli samé neuveriteľné dobrodružstvá!...</a:t>
            </a:r>
            <a:endParaRPr lang="sk-SK" dirty="0"/>
          </a:p>
        </p:txBody>
      </p:sp>
      <p:pic>
        <p:nvPicPr>
          <p:cNvPr id="5" name="Zástupný symbol obsah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49225" y="1124744"/>
            <a:ext cx="3781985" cy="4572000"/>
          </a:xfrm>
        </p:spPr>
      </p:pic>
      <p:sp>
        <p:nvSpPr>
          <p:cNvPr id="6" name="Obdĺžnik 5"/>
          <p:cNvSpPr/>
          <p:nvPr/>
        </p:nvSpPr>
        <p:spPr>
          <a:xfrm>
            <a:off x="6588224" y="6093296"/>
            <a:ext cx="2160079" cy="369332"/>
          </a:xfrm>
          <a:prstGeom prst="rect">
            <a:avLst/>
          </a:prstGeom>
        </p:spPr>
        <p:txBody>
          <a:bodyPr wrap="none">
            <a:spAutoFit/>
          </a:bodyPr>
          <a:lstStyle/>
          <a:p>
            <a:r>
              <a:rPr lang="sk-SK" dirty="0" smtClean="0"/>
              <a:t>Jozef </a:t>
            </a:r>
            <a:r>
              <a:rPr lang="sk-SK" dirty="0" err="1" smtClean="0"/>
              <a:t>Cíger</a:t>
            </a:r>
            <a:r>
              <a:rPr lang="sk-SK" dirty="0" smtClean="0"/>
              <a:t> Hronský</a:t>
            </a:r>
            <a:endParaRPr lang="sk-SK" dirty="0"/>
          </a:p>
        </p:txBody>
      </p:sp>
    </p:spTree>
    <p:extLst>
      <p:ext uri="{BB962C8B-B14F-4D97-AF65-F5344CB8AC3E}">
        <p14:creationId xmlns:p14="http://schemas.microsoft.com/office/powerpoint/2010/main" val="1401219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a:solidFill>
                  <a:srgbClr val="FFFF00"/>
                </a:solidFill>
                <a:effectLst/>
              </a:rPr>
              <a:t>Smelý Zajko v </a:t>
            </a:r>
            <a:r>
              <a:rPr lang="sk-SK" b="1" dirty="0" smtClean="0">
                <a:solidFill>
                  <a:srgbClr val="FFFF00"/>
                </a:solidFill>
                <a:effectLst/>
              </a:rPr>
              <a:t>Afrike</a:t>
            </a:r>
            <a:endParaRPr lang="sk-SK" dirty="0">
              <a:solidFill>
                <a:srgbClr val="FFFF00"/>
              </a:solidFill>
            </a:endParaRPr>
          </a:p>
        </p:txBody>
      </p:sp>
      <p:sp>
        <p:nvSpPr>
          <p:cNvPr id="3" name="Zástupný symbol obsahu 2"/>
          <p:cNvSpPr>
            <a:spLocks noGrp="1"/>
          </p:cNvSpPr>
          <p:nvPr>
            <p:ph sz="half" idx="1"/>
          </p:nvPr>
        </p:nvSpPr>
        <p:spPr/>
        <p:txBody>
          <a:bodyPr/>
          <a:lstStyle/>
          <a:p>
            <a:pPr marL="0" indent="0">
              <a:buNone/>
            </a:pPr>
            <a:r>
              <a:rPr lang="sk-SK" dirty="0"/>
              <a:t>Akože by mohlo stačiť Smelému Zajkovi, že raz videl svet? Veď sa mu v ňom tak dobre vodilo, že si vyslúžil auto aj nevestičku. Akože by mohol doma obsedieť a akože by sa mohol vo svete strachovať? </a:t>
            </a:r>
            <a:endParaRPr lang="sk-SK" dirty="0"/>
          </a:p>
        </p:txBody>
      </p:sp>
      <p:pic>
        <p:nvPicPr>
          <p:cNvPr id="5" name="Zástupný symbol obsah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11846" y="1340768"/>
            <a:ext cx="3720433" cy="4572000"/>
          </a:xfrm>
        </p:spPr>
      </p:pic>
      <p:sp>
        <p:nvSpPr>
          <p:cNvPr id="6" name="Obdĺžnik 5"/>
          <p:cNvSpPr/>
          <p:nvPr/>
        </p:nvSpPr>
        <p:spPr>
          <a:xfrm>
            <a:off x="6588224" y="6031592"/>
            <a:ext cx="2160079" cy="369332"/>
          </a:xfrm>
          <a:prstGeom prst="rect">
            <a:avLst/>
          </a:prstGeom>
        </p:spPr>
        <p:txBody>
          <a:bodyPr wrap="none">
            <a:spAutoFit/>
          </a:bodyPr>
          <a:lstStyle/>
          <a:p>
            <a:r>
              <a:rPr lang="sk-SK" dirty="0" smtClean="0"/>
              <a:t>Jozef </a:t>
            </a:r>
            <a:r>
              <a:rPr lang="sk-SK" dirty="0" err="1" smtClean="0"/>
              <a:t>Cíger</a:t>
            </a:r>
            <a:r>
              <a:rPr lang="sk-SK" dirty="0" smtClean="0"/>
              <a:t> Hronský</a:t>
            </a:r>
            <a:endParaRPr lang="sk-SK" dirty="0"/>
          </a:p>
        </p:txBody>
      </p:sp>
    </p:spTree>
    <p:extLst>
      <p:ext uri="{BB962C8B-B14F-4D97-AF65-F5344CB8AC3E}">
        <p14:creationId xmlns:p14="http://schemas.microsoft.com/office/powerpoint/2010/main" val="2890300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a:solidFill>
                  <a:srgbClr val="FFFF00"/>
                </a:solidFill>
                <a:effectLst/>
              </a:rPr>
              <a:t>Budkáčik</a:t>
            </a:r>
            <a:r>
              <a:rPr lang="sk-SK" b="1" dirty="0">
                <a:solidFill>
                  <a:srgbClr val="FFFF00"/>
                </a:solidFill>
                <a:effectLst/>
              </a:rPr>
              <a:t> a </a:t>
            </a:r>
            <a:r>
              <a:rPr lang="sk-SK" b="1" dirty="0" err="1" smtClean="0">
                <a:solidFill>
                  <a:srgbClr val="FFFF00"/>
                </a:solidFill>
                <a:effectLst/>
              </a:rPr>
              <a:t>Dubkáčik</a:t>
            </a:r>
            <a:endParaRPr lang="sk-SK" dirty="0">
              <a:solidFill>
                <a:srgbClr val="FFFF00"/>
              </a:solidFill>
            </a:endParaRPr>
          </a:p>
        </p:txBody>
      </p:sp>
      <p:sp>
        <p:nvSpPr>
          <p:cNvPr id="3" name="Zástupný symbol obsahu 2"/>
          <p:cNvSpPr>
            <a:spLocks noGrp="1"/>
          </p:cNvSpPr>
          <p:nvPr>
            <p:ph sz="half" idx="1"/>
          </p:nvPr>
        </p:nvSpPr>
        <p:spPr/>
        <p:txBody>
          <a:bodyPr>
            <a:normAutofit fontScale="92500" lnSpcReduction="10000"/>
          </a:bodyPr>
          <a:lstStyle/>
          <a:p>
            <a:pPr marL="0" indent="0">
              <a:buNone/>
            </a:pPr>
            <a:r>
              <a:rPr lang="sk-SK" dirty="0"/>
              <a:t>Neuveriteľné zážitky dvoch dobráckych prasiatok, ktoré pred premenou na jaterničky radšej zutekali do sveta. Nevodilo sa im zle: našli si kašu i ľudskú posteľ, a boli si isté, že keď človek zmúdrie ako prasa, bude pod posteľou spávať. Naučili sa aj iné múdrosti: výhodné krajčírske remeslo, muzikantské aj kominárske. Putovalo sa im neveselo i veselo.</a:t>
            </a:r>
            <a:endParaRPr lang="sk-SK" dirty="0"/>
          </a:p>
        </p:txBody>
      </p:sp>
      <p:pic>
        <p:nvPicPr>
          <p:cNvPr id="5" name="Zástupný symbol obsah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56869" y="1412776"/>
            <a:ext cx="3795940" cy="4572000"/>
          </a:xfrm>
        </p:spPr>
      </p:pic>
      <p:sp>
        <p:nvSpPr>
          <p:cNvPr id="6" name="Obdĺžnik 5"/>
          <p:cNvSpPr/>
          <p:nvPr/>
        </p:nvSpPr>
        <p:spPr>
          <a:xfrm>
            <a:off x="6516216" y="6076737"/>
            <a:ext cx="2160079" cy="369332"/>
          </a:xfrm>
          <a:prstGeom prst="rect">
            <a:avLst/>
          </a:prstGeom>
        </p:spPr>
        <p:txBody>
          <a:bodyPr wrap="none">
            <a:spAutoFit/>
          </a:bodyPr>
          <a:lstStyle/>
          <a:p>
            <a:r>
              <a:rPr lang="sk-SK" dirty="0" smtClean="0"/>
              <a:t>Jozef </a:t>
            </a:r>
            <a:r>
              <a:rPr lang="sk-SK" dirty="0" err="1" smtClean="0"/>
              <a:t>Cíger</a:t>
            </a:r>
            <a:r>
              <a:rPr lang="sk-SK" dirty="0" smtClean="0"/>
              <a:t> Hronský</a:t>
            </a:r>
            <a:endParaRPr lang="sk-SK" dirty="0"/>
          </a:p>
        </p:txBody>
      </p:sp>
    </p:spTree>
    <p:extLst>
      <p:ext uri="{BB962C8B-B14F-4D97-AF65-F5344CB8AC3E}">
        <p14:creationId xmlns:p14="http://schemas.microsoft.com/office/powerpoint/2010/main" val="2093056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a:solidFill>
                  <a:srgbClr val="FFFF00"/>
                </a:solidFill>
                <a:effectLst/>
              </a:rPr>
              <a:t>Príbehy z </a:t>
            </a:r>
            <a:r>
              <a:rPr lang="sk-SK" b="1" dirty="0" err="1">
                <a:solidFill>
                  <a:srgbClr val="FFFF00"/>
                </a:solidFill>
                <a:effectLst/>
              </a:rPr>
              <a:t>Medvedína</a:t>
            </a:r>
            <a:r>
              <a:rPr lang="sk-SK" b="1" dirty="0">
                <a:solidFill>
                  <a:srgbClr val="FFFF00"/>
                </a:solidFill>
                <a:effectLst/>
              </a:rPr>
              <a:t> </a:t>
            </a:r>
            <a:r>
              <a:rPr lang="sk-SK" b="1" dirty="0" smtClean="0">
                <a:solidFill>
                  <a:srgbClr val="FFFF00"/>
                </a:solidFill>
                <a:effectLst/>
              </a:rPr>
              <a:t>1</a:t>
            </a:r>
            <a:endParaRPr lang="sk-SK" dirty="0">
              <a:solidFill>
                <a:srgbClr val="FFFF00"/>
              </a:solidFill>
            </a:endParaRPr>
          </a:p>
        </p:txBody>
      </p:sp>
      <p:sp>
        <p:nvSpPr>
          <p:cNvPr id="3" name="Zástupný symbol obsahu 2"/>
          <p:cNvSpPr>
            <a:spLocks noGrp="1"/>
          </p:cNvSpPr>
          <p:nvPr>
            <p:ph sz="half" idx="1"/>
          </p:nvPr>
        </p:nvSpPr>
        <p:spPr/>
        <p:txBody>
          <a:bodyPr>
            <a:normAutofit/>
          </a:bodyPr>
          <a:lstStyle/>
          <a:p>
            <a:pPr marL="0" indent="0">
              <a:buNone/>
            </a:pPr>
            <a:r>
              <a:rPr lang="sk-SK" dirty="0"/>
              <a:t>Medvede očakávajú každý deň nový prírastok do rodiny. Keď sa bábätko narodí, budú sa musieť presťahovať do väčšieho domčeka, pretože ten ich začne byť už pre ne malý. </a:t>
            </a:r>
            <a:endParaRPr lang="sk-SK" dirty="0"/>
          </a:p>
        </p:txBody>
      </p:sp>
      <p:pic>
        <p:nvPicPr>
          <p:cNvPr id="5" name="Zástupný symbol obsah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60032" y="1412776"/>
            <a:ext cx="3816423" cy="4578350"/>
          </a:xfrm>
        </p:spPr>
      </p:pic>
      <p:sp>
        <p:nvSpPr>
          <p:cNvPr id="6" name="Obdĺžnik 5"/>
          <p:cNvSpPr/>
          <p:nvPr/>
        </p:nvSpPr>
        <p:spPr>
          <a:xfrm>
            <a:off x="6372200" y="6165304"/>
            <a:ext cx="2391937" cy="369332"/>
          </a:xfrm>
          <a:prstGeom prst="rect">
            <a:avLst/>
          </a:prstGeom>
        </p:spPr>
        <p:txBody>
          <a:bodyPr wrap="none">
            <a:spAutoFit/>
          </a:bodyPr>
          <a:lstStyle/>
          <a:p>
            <a:r>
              <a:rPr lang="sk-SK" dirty="0" err="1"/>
              <a:t>Ottovo</a:t>
            </a:r>
            <a:r>
              <a:rPr lang="sk-SK" dirty="0"/>
              <a:t> nakladateľstvo</a:t>
            </a:r>
          </a:p>
        </p:txBody>
      </p:sp>
    </p:spTree>
    <p:extLst>
      <p:ext uri="{BB962C8B-B14F-4D97-AF65-F5344CB8AC3E}">
        <p14:creationId xmlns:p14="http://schemas.microsoft.com/office/powerpoint/2010/main" val="645976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a:solidFill>
                  <a:srgbClr val="FFFF00"/>
                </a:solidFill>
                <a:effectLst/>
              </a:rPr>
              <a:t>Príbehy z </a:t>
            </a:r>
            <a:r>
              <a:rPr lang="sk-SK" b="1" dirty="0" err="1">
                <a:solidFill>
                  <a:srgbClr val="FFFF00"/>
                </a:solidFill>
                <a:effectLst/>
              </a:rPr>
              <a:t>Medvedína</a:t>
            </a:r>
            <a:r>
              <a:rPr lang="sk-SK" b="1" dirty="0">
                <a:solidFill>
                  <a:srgbClr val="FFFF00"/>
                </a:solidFill>
                <a:effectLst/>
              </a:rPr>
              <a:t> </a:t>
            </a:r>
            <a:r>
              <a:rPr lang="sk-SK" b="1" dirty="0" smtClean="0">
                <a:solidFill>
                  <a:srgbClr val="FFFF00"/>
                </a:solidFill>
                <a:effectLst/>
              </a:rPr>
              <a:t>2</a:t>
            </a:r>
            <a:endParaRPr lang="sk-SK" dirty="0">
              <a:solidFill>
                <a:srgbClr val="FFFF00"/>
              </a:solidFill>
            </a:endParaRPr>
          </a:p>
        </p:txBody>
      </p:sp>
      <p:sp>
        <p:nvSpPr>
          <p:cNvPr id="3" name="Zástupný symbol obsahu 2"/>
          <p:cNvSpPr>
            <a:spLocks noGrp="1"/>
          </p:cNvSpPr>
          <p:nvPr>
            <p:ph sz="half" idx="1"/>
          </p:nvPr>
        </p:nvSpPr>
        <p:spPr/>
        <p:txBody>
          <a:bodyPr/>
          <a:lstStyle/>
          <a:p>
            <a:pPr marL="0" indent="0">
              <a:buNone/>
            </a:pPr>
            <a:r>
              <a:rPr lang="sk-SK" dirty="0"/>
              <a:t>Voľné pokračovanie Príbehov z </a:t>
            </a:r>
            <a:r>
              <a:rPr lang="sk-SK" dirty="0" err="1"/>
              <a:t>Medvedína</a:t>
            </a:r>
            <a:r>
              <a:rPr lang="sk-SK" dirty="0"/>
              <a:t>. Medvieďatá už trošičku vyrástli, ale napriek tomu sa s nimi nebudete nudiť. Zažijete s nimi nielen veľké umývanie, veselý karneval, radovánky na snehu, </a:t>
            </a:r>
            <a:r>
              <a:rPr lang="sk-SK" dirty="0" smtClean="0"/>
              <a:t>...</a:t>
            </a:r>
            <a:endParaRPr lang="sk-SK" dirty="0"/>
          </a:p>
        </p:txBody>
      </p:sp>
      <p:pic>
        <p:nvPicPr>
          <p:cNvPr id="5" name="Zástupný symbol obsah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76056" y="1412776"/>
            <a:ext cx="3435856" cy="4572000"/>
          </a:xfrm>
        </p:spPr>
      </p:pic>
      <p:sp>
        <p:nvSpPr>
          <p:cNvPr id="6" name="Obdĺžnik 5"/>
          <p:cNvSpPr/>
          <p:nvPr/>
        </p:nvSpPr>
        <p:spPr>
          <a:xfrm>
            <a:off x="6300192" y="6118301"/>
            <a:ext cx="2391937" cy="369332"/>
          </a:xfrm>
          <a:prstGeom prst="rect">
            <a:avLst/>
          </a:prstGeom>
        </p:spPr>
        <p:txBody>
          <a:bodyPr wrap="none">
            <a:spAutoFit/>
          </a:bodyPr>
          <a:lstStyle/>
          <a:p>
            <a:r>
              <a:rPr lang="sk-SK" dirty="0" err="1"/>
              <a:t>Ottovo</a:t>
            </a:r>
            <a:r>
              <a:rPr lang="sk-SK" dirty="0"/>
              <a:t> nakladateľstvo</a:t>
            </a:r>
          </a:p>
        </p:txBody>
      </p:sp>
    </p:spTree>
    <p:extLst>
      <p:ext uri="{BB962C8B-B14F-4D97-AF65-F5344CB8AC3E}">
        <p14:creationId xmlns:p14="http://schemas.microsoft.com/office/powerpoint/2010/main" val="956328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a:solidFill>
                  <a:srgbClr val="FFFF00"/>
                </a:solidFill>
                <a:effectLst/>
              </a:rPr>
              <a:t>Najlepšie kamošky</a:t>
            </a:r>
            <a:r>
              <a:rPr lang="sk-SK" b="1" dirty="0">
                <a:solidFill>
                  <a:srgbClr val="FFFF00"/>
                </a:solidFill>
                <a:effectLst/>
              </a:rPr>
              <a:t> na </a:t>
            </a:r>
            <a:r>
              <a:rPr lang="sk-SK" b="1" dirty="0" smtClean="0">
                <a:solidFill>
                  <a:srgbClr val="FFFF00"/>
                </a:solidFill>
                <a:effectLst/>
              </a:rPr>
              <a:t>svete</a:t>
            </a:r>
            <a:endParaRPr lang="sk-SK" dirty="0">
              <a:solidFill>
                <a:srgbClr val="FFFF00"/>
              </a:solidFill>
            </a:endParaRPr>
          </a:p>
        </p:txBody>
      </p:sp>
      <p:sp>
        <p:nvSpPr>
          <p:cNvPr id="3" name="Zástupný symbol obsahu 2"/>
          <p:cNvSpPr>
            <a:spLocks noGrp="1"/>
          </p:cNvSpPr>
          <p:nvPr>
            <p:ph sz="half" idx="1"/>
          </p:nvPr>
        </p:nvSpPr>
        <p:spPr/>
        <p:txBody>
          <a:bodyPr>
            <a:normAutofit fontScale="92500" lnSpcReduction="20000"/>
          </a:bodyPr>
          <a:lstStyle/>
          <a:p>
            <a:pPr marL="0" indent="0">
              <a:buNone/>
            </a:pPr>
            <a:r>
              <a:rPr lang="sk-SK" dirty="0" err="1"/>
              <a:t>Kika</a:t>
            </a:r>
            <a:r>
              <a:rPr lang="sk-SK" dirty="0"/>
              <a:t> a Linda si založia Klub najlepších </a:t>
            </a:r>
            <a:r>
              <a:rPr lang="sk-SK" dirty="0" err="1"/>
              <a:t>kamošiek</a:t>
            </a:r>
            <a:r>
              <a:rPr lang="sk-SK" dirty="0"/>
              <a:t> - a pritom každá z nich je úplne iná. Zdá sa, že priateľstvo dvoch dievčatiek sa skončí, keď sa začne škola a nemôžu sa vídať tak často ako cez prázdniny. No náramok priateľstva ich naučí, že môžu ostať priateľkami, aj keď sú úplne rozdielne. Prekrásny príbeh o priateľstve, s bavlnkami a návodom na dva pekné náramky priateľstva.</a:t>
            </a:r>
            <a:endParaRPr lang="sk-SK" dirty="0"/>
          </a:p>
        </p:txBody>
      </p:sp>
      <p:pic>
        <p:nvPicPr>
          <p:cNvPr id="5" name="Zástupný symbol obsahu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20072" y="2132856"/>
            <a:ext cx="2935635" cy="3000871"/>
          </a:xfrm>
        </p:spPr>
      </p:pic>
      <p:sp>
        <p:nvSpPr>
          <p:cNvPr id="6" name="Obdĺžnik 5"/>
          <p:cNvSpPr/>
          <p:nvPr/>
        </p:nvSpPr>
        <p:spPr>
          <a:xfrm>
            <a:off x="7020272" y="6019848"/>
            <a:ext cx="1619674" cy="369332"/>
          </a:xfrm>
          <a:prstGeom prst="rect">
            <a:avLst/>
          </a:prstGeom>
        </p:spPr>
        <p:txBody>
          <a:bodyPr wrap="none">
            <a:spAutoFit/>
          </a:bodyPr>
          <a:lstStyle/>
          <a:p>
            <a:r>
              <a:rPr lang="sk-SK" dirty="0" err="1" smtClean="0"/>
              <a:t>Becky</a:t>
            </a:r>
            <a:r>
              <a:rPr lang="sk-SK" dirty="0" smtClean="0"/>
              <a:t> </a:t>
            </a:r>
            <a:r>
              <a:rPr lang="sk-SK" dirty="0" err="1" smtClean="0"/>
              <a:t>Brookes</a:t>
            </a:r>
            <a:endParaRPr lang="sk-SK" dirty="0"/>
          </a:p>
        </p:txBody>
      </p:sp>
    </p:spTree>
    <p:extLst>
      <p:ext uri="{BB962C8B-B14F-4D97-AF65-F5344CB8AC3E}">
        <p14:creationId xmlns:p14="http://schemas.microsoft.com/office/powerpoint/2010/main" val="25095700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Základné">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122</TotalTime>
  <Words>975</Words>
  <Application>Microsoft Office PowerPoint</Application>
  <PresentationFormat>Prezentácia na obrazovke (4:3)</PresentationFormat>
  <Paragraphs>53</Paragraphs>
  <Slides>18</Slides>
  <Notes>0</Notes>
  <HiddenSlides>0</HiddenSlides>
  <MMClips>0</MMClips>
  <ScaleCrop>false</ScaleCrop>
  <HeadingPairs>
    <vt:vector size="4" baseType="variant">
      <vt:variant>
        <vt:lpstr>Motív</vt:lpstr>
      </vt:variant>
      <vt:variant>
        <vt:i4>1</vt:i4>
      </vt:variant>
      <vt:variant>
        <vt:lpstr>Nadpisy snímok</vt:lpstr>
      </vt:variant>
      <vt:variant>
        <vt:i4>18</vt:i4>
      </vt:variant>
    </vt:vector>
  </HeadingPairs>
  <TitlesOfParts>
    <vt:vector size="19" baseType="lpstr">
      <vt:lpstr>Papier</vt:lpstr>
      <vt:lpstr>Knižné novinky pre najmenších</vt:lpstr>
      <vt:lpstr>Bola raz jedna trieda (a iné triedy)</vt:lpstr>
      <vt:lpstr>Maťko a Kubko</vt:lpstr>
      <vt:lpstr>Smelý Zajko</vt:lpstr>
      <vt:lpstr>Smelý Zajko v Afrike</vt:lpstr>
      <vt:lpstr>Budkáčik a Dubkáčik</vt:lpstr>
      <vt:lpstr>Príbehy z Medvedína 1</vt:lpstr>
      <vt:lpstr>Príbehy z Medvedína 2</vt:lpstr>
      <vt:lpstr>Najlepšie kamošky na svete</vt:lpstr>
      <vt:lpstr>  Julinka – malá zverolekárka: Ambulancia na pláži</vt:lpstr>
      <vt:lpstr> Rozprávky o princeznách</vt:lpstr>
      <vt:lpstr>Rozprávky o vílach</vt:lpstr>
      <vt:lpstr>Snehová kráľovná</vt:lpstr>
      <vt:lpstr>Barbie: Perlová princezná</vt:lpstr>
      <vt:lpstr>Ľadové kráľovstvo: 2 nové príbehy</vt:lpstr>
      <vt:lpstr>Madagaskar</vt:lpstr>
      <vt:lpstr>Ilustrovaný sprievodca prírodou</vt:lpstr>
      <vt:lpstr>Ako funguje kostra?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Knižné novinky pre najmenších</dc:title>
  <dc:creator>Eliška</dc:creator>
  <cp:lastModifiedBy>Eliška</cp:lastModifiedBy>
  <cp:revision>7</cp:revision>
  <dcterms:created xsi:type="dcterms:W3CDTF">2019-09-08T11:57:32Z</dcterms:created>
  <dcterms:modified xsi:type="dcterms:W3CDTF">2019-09-08T13:59:56Z</dcterms:modified>
</cp:coreProperties>
</file>