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9" r:id="rId4"/>
    <p:sldId id="258" r:id="rId5"/>
    <p:sldId id="269" r:id="rId6"/>
    <p:sldId id="260" r:id="rId7"/>
    <p:sldId id="266" r:id="rId8"/>
    <p:sldId id="268" r:id="rId9"/>
    <p:sldId id="264" r:id="rId10"/>
    <p:sldId id="263" r:id="rId11"/>
    <p:sldId id="273" r:id="rId12"/>
    <p:sldId id="270" r:id="rId13"/>
    <p:sldId id="271" r:id="rId14"/>
    <p:sldId id="267" r:id="rId15"/>
    <p:sldId id="274" r:id="rId16"/>
    <p:sldId id="261" r:id="rId17"/>
    <p:sldId id="272" r:id="rId18"/>
    <p:sldId id="262" r:id="rId19"/>
    <p:sldId id="257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1D1983-1F96-4130-B2AE-CFDC6D851D8A}" type="datetimeFigureOut">
              <a:rPr lang="sk-SK" smtClean="0"/>
              <a:pPr/>
              <a:t>22. 10. 2016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ABA68D-DA7A-4D47-B5B1-B16F7979711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5918" y="357166"/>
            <a:ext cx="7143800" cy="1214446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accent1"/>
                </a:solidFill>
              </a:rPr>
              <a:t>Novinky v našej knižnici</a:t>
            </a:r>
            <a:endParaRPr lang="sk-SK" sz="4000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1500174"/>
            <a:ext cx="6172200" cy="1371600"/>
          </a:xfrm>
        </p:spPr>
        <p:txBody>
          <a:bodyPr/>
          <a:lstStyle/>
          <a:p>
            <a:r>
              <a:rPr lang="sk-SK" dirty="0" smtClean="0"/>
              <a:t>2016</a:t>
            </a:r>
            <a:endParaRPr lang="sk-SK" dirty="0"/>
          </a:p>
        </p:txBody>
      </p:sp>
      <p:pic>
        <p:nvPicPr>
          <p:cNvPr id="4" name="Obrázok 3" descr="open-boo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144" y="3000372"/>
            <a:ext cx="412326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/>
              <a:t>Kruté </a:t>
            </a:r>
            <a:r>
              <a:rPr lang="sk-SK" dirty="0" smtClean="0"/>
              <a:t>leto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786182" y="1600200"/>
            <a:ext cx="4900618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Kniha </a:t>
            </a:r>
            <a:r>
              <a:rPr lang="sk-SK" dirty="0"/>
              <a:t>Kruté leto od </a:t>
            </a:r>
            <a:r>
              <a:rPr lang="sk-SK" dirty="0" err="1"/>
              <a:t>Alyson</a:t>
            </a:r>
            <a:r>
              <a:rPr lang="sk-SK" dirty="0"/>
              <a:t> </a:t>
            </a:r>
            <a:r>
              <a:rPr lang="sk-SK" dirty="0" err="1"/>
              <a:t>Noel</a:t>
            </a:r>
            <a:r>
              <a:rPr lang="sk-SK" dirty="0"/>
              <a:t>, autorky úspešnej série </a:t>
            </a:r>
            <a:r>
              <a:rPr lang="sk-SK" dirty="0" err="1"/>
              <a:t>Nesmrtelní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Colby</a:t>
            </a:r>
            <a:r>
              <a:rPr lang="sk-SK" dirty="0"/>
              <a:t> </a:t>
            </a:r>
            <a:r>
              <a:rPr lang="sk-SK" dirty="0" err="1"/>
              <a:t>Cavendishová</a:t>
            </a:r>
            <a:r>
              <a:rPr lang="sk-SK" dirty="0"/>
              <a:t> sa pripravuje na úžasné leto plné plážových večierkov. Plány jej však skrížia rodičia, ktorí ju pošlú na prázdniny k tete </a:t>
            </a:r>
            <a:r>
              <a:rPr lang="sk-SK" dirty="0" err="1"/>
              <a:t>Tally</a:t>
            </a:r>
            <a:r>
              <a:rPr lang="sk-SK" dirty="0"/>
              <a:t> do Grécka. </a:t>
            </a:r>
            <a:br>
              <a:rPr lang="sk-SK" dirty="0"/>
            </a:br>
            <a:r>
              <a:rPr lang="sk-SK" dirty="0"/>
              <a:t>Opustená na nudnom ostrove bez nákupných centier, telefónneho signálu a s tetou, ktorá sa rozpráva so svojimi rastlinami, má </a:t>
            </a:r>
            <a:r>
              <a:rPr lang="sk-SK" dirty="0" err="1"/>
              <a:t>Colby</a:t>
            </a:r>
            <a:r>
              <a:rPr lang="sk-SK" dirty="0"/>
              <a:t> strach, že na ňu jej priatelia zabudnú. </a:t>
            </a:r>
            <a:br>
              <a:rPr lang="sk-SK" dirty="0"/>
            </a:br>
            <a:r>
              <a:rPr lang="sk-SK" dirty="0"/>
              <a:t>Všetko sa zmení, keď stretne milého gréckeho chlapca </a:t>
            </a:r>
            <a:r>
              <a:rPr lang="sk-SK" dirty="0" err="1"/>
              <a:t>Jannisa</a:t>
            </a:r>
            <a:r>
              <a:rPr lang="sk-SK" dirty="0"/>
              <a:t>, s ktorým prežije niečo viac ako len obyčajný letný románik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Alyson</a:t>
            </a:r>
            <a:r>
              <a:rPr lang="sk-SK" b="1" dirty="0" smtClean="0"/>
              <a:t> </a:t>
            </a:r>
            <a:r>
              <a:rPr lang="sk-SK" b="1" dirty="0" err="1" smtClean="0"/>
              <a:t>Noël</a:t>
            </a:r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 descr="ml1263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2428045" cy="3839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Vezmi </a:t>
            </a:r>
            <a:r>
              <a:rPr lang="sk-SK" dirty="0"/>
              <a:t>ma na </a:t>
            </a:r>
            <a:r>
              <a:rPr lang="sk-SK" dirty="0" smtClean="0"/>
              <a:t>mesiac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57620" y="1546219"/>
            <a:ext cx="4614866" cy="5311781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 </a:t>
            </a:r>
            <a:r>
              <a:rPr lang="sk-SK" dirty="0" err="1" smtClean="0"/>
              <a:t>Alyson</a:t>
            </a:r>
            <a:r>
              <a:rPr lang="sk-SK" dirty="0" smtClean="0"/>
              <a:t> </a:t>
            </a:r>
            <a:r>
              <a:rPr lang="sk-SK" dirty="0" err="1"/>
              <a:t>Noël</a:t>
            </a:r>
            <a:r>
              <a:rPr lang="sk-SK" dirty="0"/>
              <a:t> vás v románe Vezmi ma na mesiac vezme na výlet plný </a:t>
            </a:r>
            <a:r>
              <a:rPr lang="sk-SK" dirty="0" err="1"/>
              <a:t>mojít</a:t>
            </a:r>
            <a:r>
              <a:rPr lang="sk-SK" dirty="0"/>
              <a:t> počas každého medzipristátia, nepríjemných pasažierov na každom sedadle a príťažlivých mladých mužov na každom letisku, zatiaľ čo sa </a:t>
            </a:r>
            <a:r>
              <a:rPr lang="sk-SK" dirty="0" err="1"/>
              <a:t>Hailey</a:t>
            </a:r>
            <a:r>
              <a:rPr lang="sk-SK" dirty="0"/>
              <a:t> pokúša napísať svoj vlastný happy </a:t>
            </a:r>
            <a:r>
              <a:rPr lang="sk-SK" dirty="0" err="1"/>
              <a:t>end.Keď</a:t>
            </a:r>
            <a:r>
              <a:rPr lang="sk-SK" dirty="0"/>
              <a:t> sa letuška </a:t>
            </a:r>
            <a:r>
              <a:rPr lang="sk-SK" dirty="0" err="1"/>
              <a:t>Hailey</a:t>
            </a:r>
            <a:r>
              <a:rPr lang="sk-SK" dirty="0"/>
              <a:t> </a:t>
            </a:r>
            <a:r>
              <a:rPr lang="sk-SK" dirty="0" err="1"/>
              <a:t>Laneová</a:t>
            </a:r>
            <a:r>
              <a:rPr lang="sk-SK" dirty="0"/>
              <a:t> dozvie, že jej služobný let bol zrušený a môže sa vrátiť domov a stráviť svoje narodeniny s priateľom </a:t>
            </a:r>
            <a:r>
              <a:rPr lang="sk-SK" dirty="0" err="1"/>
              <a:t>Michaelom</a:t>
            </a:r>
            <a:r>
              <a:rPr lang="sk-SK" dirty="0"/>
              <a:t>, je nadšená. Keďže s takýmto skorým príchodom nerátala, má aspoň viac času pripraviť sa na večerné rande, o ktorom je presvedčená, že práve počas neho ju Michael požiada o ruku. Avšak len čo vstúpi do dverí, to, čo uvidí, nie je prekvapenie, aké očakávala. </a:t>
            </a:r>
            <a:br>
              <a:rPr lang="sk-SK" dirty="0"/>
            </a:br>
            <a:endParaRPr lang="sk-SK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Alyson</a:t>
            </a:r>
            <a:r>
              <a:rPr lang="sk-SK" b="1" dirty="0" smtClean="0"/>
              <a:t> </a:t>
            </a:r>
            <a:r>
              <a:rPr lang="sk-SK" b="1" dirty="0" err="1" smtClean="0"/>
              <a:t>Noël</a:t>
            </a:r>
            <a:endParaRPr lang="sk-SK" dirty="0"/>
          </a:p>
        </p:txBody>
      </p:sp>
      <p:pic>
        <p:nvPicPr>
          <p:cNvPr id="4" name="Obrázok 3" descr="l1065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71612"/>
            <a:ext cx="3180128" cy="4819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Slúžka </a:t>
            </a:r>
            <a:r>
              <a:rPr lang="sk-SK" dirty="0"/>
              <a:t>z </a:t>
            </a:r>
            <a:r>
              <a:rPr lang="sk-SK" dirty="0" err="1"/>
              <a:t>Fairbourne</a:t>
            </a:r>
            <a:r>
              <a:rPr lang="sk-SK" dirty="0"/>
              <a:t> </a:t>
            </a:r>
            <a:r>
              <a:rPr lang="sk-SK" dirty="0" err="1" smtClean="0"/>
              <a:t>Hall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00430" y="2000240"/>
            <a:ext cx="5257808" cy="468632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V </a:t>
            </a:r>
            <a:r>
              <a:rPr lang="sk-SK" dirty="0"/>
              <a:t>snahe uniknúť pred sobášom s bezcharakterným mužom sa </a:t>
            </a:r>
            <a:r>
              <a:rPr lang="sk-SK" dirty="0" err="1"/>
              <a:t>Margaret</a:t>
            </a:r>
            <a:r>
              <a:rPr lang="sk-SK" dirty="0"/>
              <a:t> </a:t>
            </a:r>
            <a:r>
              <a:rPr lang="sk-SK" dirty="0" err="1"/>
              <a:t>Macyová</a:t>
            </a:r>
            <a:r>
              <a:rPr lang="sk-SK" dirty="0"/>
              <a:t> prezlečie za slúžku a uteká z Londýna. Ak sa jej do najbližších narodenín podarí ostať slobodnou, získa dedičstvo a s ním aj sladkú nezávislosť. Nikdy však neplánovala naozaj pracovať ako slúžka. A rozhodne nie v dome </a:t>
            </a:r>
            <a:r>
              <a:rPr lang="sk-SK" dirty="0" err="1"/>
              <a:t>Nathaniela</a:t>
            </a:r>
            <a:r>
              <a:rPr lang="sk-SK" dirty="0"/>
              <a:t> a </a:t>
            </a:r>
            <a:r>
              <a:rPr lang="sk-SK" dirty="0" err="1"/>
              <a:t>Lewisa</a:t>
            </a:r>
            <a:r>
              <a:rPr lang="sk-SK" dirty="0"/>
              <a:t> </a:t>
            </a:r>
            <a:r>
              <a:rPr lang="sk-SK" dirty="0" err="1"/>
              <a:t>Upchurchovcov</a:t>
            </a:r>
            <a:r>
              <a:rPr lang="sk-SK" dirty="0"/>
              <a:t> – obaja kedysi boli jej ctiteľmi. </a:t>
            </a:r>
            <a:r>
              <a:rPr lang="sk-SK" dirty="0" err="1"/>
              <a:t>Margaret</a:t>
            </a:r>
            <a:r>
              <a:rPr lang="sk-SK" dirty="0"/>
              <a:t> zápasí so svojou prvou skutočnou prácou v živote a usiluje sa udržať svoju totožnosť v tajnosti, najmä keď vznikne podozrenie a zvedavé oči zavítajú do </a:t>
            </a:r>
            <a:r>
              <a:rPr lang="sk-SK" dirty="0" err="1"/>
              <a:t>Fairbourne</a:t>
            </a:r>
            <a:r>
              <a:rPr lang="sk-SK" dirty="0"/>
              <a:t> </a:t>
            </a:r>
            <a:r>
              <a:rPr lang="sk-SK" dirty="0" err="1"/>
              <a:t>Hall</a:t>
            </a:r>
            <a:r>
              <a:rPr lang="sk-SK" dirty="0"/>
              <a:t>. Vyhne sa pasci, ktorá ju má vylákať z </a:t>
            </a:r>
            <a:r>
              <a:rPr lang="sk-SK" dirty="0" err="1"/>
              <a:t>úkrytu?Slúžka</a:t>
            </a:r>
            <a:r>
              <a:rPr lang="sk-SK" dirty="0"/>
              <a:t> </a:t>
            </a:r>
            <a:r>
              <a:rPr lang="sk-SK" dirty="0" err="1"/>
              <a:t>z</a:t>
            </a:r>
            <a:r>
              <a:rPr lang="sk-SK" dirty="0"/>
              <a:t> </a:t>
            </a:r>
            <a:r>
              <a:rPr lang="sk-SK" dirty="0" err="1"/>
              <a:t>Fairbourne</a:t>
            </a:r>
            <a:r>
              <a:rPr lang="sk-SK" dirty="0"/>
              <a:t> </a:t>
            </a:r>
            <a:r>
              <a:rPr lang="sk-SK" dirty="0" err="1"/>
              <a:t>Hall</a:t>
            </a:r>
            <a:r>
              <a:rPr lang="sk-SK" dirty="0"/>
              <a:t>, román prekypujúci romantikou a nebezpečenstvom, vťahuje čitateľa do fascinujúceho sveta služobníctva anglického panského sídla z 19. storočia, kde výzor môže byť klamlivý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Julie</a:t>
            </a:r>
            <a:r>
              <a:rPr lang="sk-SK" b="1" dirty="0" smtClean="0"/>
              <a:t> </a:t>
            </a:r>
            <a:r>
              <a:rPr lang="sk-SK" b="1" dirty="0" err="1" smtClean="0"/>
              <a:t>Klassenová</a:t>
            </a:r>
            <a:r>
              <a:rPr lang="sk-SK" b="1" dirty="0" smtClean="0"/>
              <a:t>)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 descr="Sťahovanie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85926"/>
            <a:ext cx="2511637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Učiteľova dcéra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428992" y="1600200"/>
            <a:ext cx="5257808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 smtClean="0"/>
              <a:t>Emma</a:t>
            </a:r>
            <a:r>
              <a:rPr lang="sk-SK" dirty="0" smtClean="0"/>
              <a:t> </a:t>
            </a:r>
            <a:r>
              <a:rPr lang="sk-SK" dirty="0" err="1"/>
              <a:t>Smallwoodová</a:t>
            </a:r>
            <a:r>
              <a:rPr lang="sk-SK" dirty="0"/>
              <a:t> chce pomôcť svojmu otcovi, súkromnému učiteľovi, vyriešiť finančné ťažkosti, preto s ním odchádza do sídla baroneta </a:t>
            </a:r>
            <a:r>
              <a:rPr lang="sk-SK" dirty="0" err="1"/>
              <a:t>Gilesa</a:t>
            </a:r>
            <a:r>
              <a:rPr lang="sk-SK" dirty="0"/>
              <a:t> </a:t>
            </a:r>
            <a:r>
              <a:rPr lang="sk-SK" dirty="0" err="1"/>
              <a:t>Westona</a:t>
            </a:r>
            <a:r>
              <a:rPr lang="sk-SK" dirty="0"/>
              <a:t> a jeho štyroch synov. Pár dní po ich príchode sa začnú diať divné veci: kto je tou záhadnou osobou, ktorú </a:t>
            </a:r>
            <a:r>
              <a:rPr lang="sk-SK" dirty="0" err="1"/>
              <a:t>Emma</a:t>
            </a:r>
            <a:r>
              <a:rPr lang="sk-SK" dirty="0"/>
              <a:t> počuje hrať v noci na klavíri, hoci je hudobný salón prázdny? A kto sa vkráda do jej izby a necháva za sebou zvláštne </a:t>
            </a:r>
            <a:r>
              <a:rPr lang="sk-SK" dirty="0" err="1"/>
              <a:t>odkazy?Baronetovi</a:t>
            </a:r>
            <a:r>
              <a:rPr lang="sk-SK" dirty="0"/>
              <a:t> starší synovia, </a:t>
            </a:r>
            <a:r>
              <a:rPr lang="sk-SK" dirty="0" err="1"/>
              <a:t>Phillip</a:t>
            </a:r>
            <a:r>
              <a:rPr lang="sk-SK" dirty="0"/>
              <a:t> a Henry, zápasia s vlastnými problémami a tajomstvami. </a:t>
            </a:r>
            <a:r>
              <a:rPr lang="sk-SK" dirty="0" err="1"/>
              <a:t>Knihomoľku</a:t>
            </a:r>
            <a:r>
              <a:rPr lang="sk-SK" dirty="0"/>
              <a:t> </a:t>
            </a:r>
            <a:r>
              <a:rPr lang="sk-SK" dirty="0" err="1"/>
              <a:t>Emmu</a:t>
            </a:r>
            <a:r>
              <a:rPr lang="sk-SK" dirty="0"/>
              <a:t> si zo školských čias pamätajú obaja, ale jedného z nich začne teraz nečakane priťahovať...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Julie</a:t>
            </a:r>
            <a:r>
              <a:rPr lang="sk-SK" b="1" dirty="0" smtClean="0"/>
              <a:t> </a:t>
            </a:r>
            <a:r>
              <a:rPr lang="sk-SK" b="1" dirty="0" err="1" smtClean="0"/>
              <a:t>Klassenová</a:t>
            </a:r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 descr="l1579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2579308" cy="3986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Nehanebnica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00430" y="1785926"/>
            <a:ext cx="5372080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Kniha </a:t>
            </a:r>
            <a:r>
              <a:rPr lang="sk-SK" dirty="0"/>
              <a:t>Nehanebnica od autorky </a:t>
            </a:r>
            <a:r>
              <a:rPr lang="sk-SK" dirty="0" err="1"/>
              <a:t>Sarbjit</a:t>
            </a:r>
            <a:r>
              <a:rPr lang="sk-SK" dirty="0"/>
              <a:t> </a:t>
            </a:r>
            <a:r>
              <a:rPr lang="sk-SK" dirty="0" err="1"/>
              <a:t>Kaur</a:t>
            </a:r>
            <a:r>
              <a:rPr lang="sk-SK" dirty="0"/>
              <a:t> </a:t>
            </a:r>
            <a:r>
              <a:rPr lang="sk-SK" dirty="0" err="1"/>
              <a:t>Athwalovej</a:t>
            </a:r>
            <a:r>
              <a:rPr lang="sk-SK" dirty="0"/>
              <a:t> rozpráva o tom, ako v roku 1998 odišla mladá Angličanka z domu – a už sa nikdy nevrátila. Príbeh mladej </a:t>
            </a:r>
            <a:r>
              <a:rPr lang="sk-SK" dirty="0" err="1"/>
              <a:t>Surjit</a:t>
            </a:r>
            <a:r>
              <a:rPr lang="sk-SK" dirty="0"/>
              <a:t>, švagrinej autorky tejto knihy jej rodina vydala keď mala iba šestnásť rokov. Tá v tomto dohodnutom manželstve veľmi trpí. Nechce sa prispôsobovať tradičnému a podradnému postaveniu </a:t>
            </a:r>
            <a:r>
              <a:rPr lang="sk-SK" dirty="0" err="1"/>
              <a:t>sikhskej</a:t>
            </a:r>
            <a:r>
              <a:rPr lang="sk-SK" dirty="0"/>
              <a:t> ženy v svokrinej rodine, ktorá je panovačná a pokrytecká. </a:t>
            </a:r>
            <a:r>
              <a:rPr lang="sk-SK" dirty="0" err="1"/>
              <a:t>Surjit</a:t>
            </a:r>
            <a:r>
              <a:rPr lang="sk-SK" dirty="0"/>
              <a:t> je plne otvorená európskemu spôsobu života. Svokra ju za to obviňuje z hanobenia rodiny a vymyslí proti nej diabolský plán ako sa jej fyzicky zbaviť. Nekalo a škaredo ju vyláka za Anglicka do Indie, kde ju dá zavraždiť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Sarbjit</a:t>
            </a:r>
            <a:r>
              <a:rPr lang="sk-SK" b="1" dirty="0" smtClean="0"/>
              <a:t> </a:t>
            </a:r>
            <a:r>
              <a:rPr lang="sk-SK" b="1" dirty="0" err="1" smtClean="0"/>
              <a:t>Kaur</a:t>
            </a:r>
            <a:r>
              <a:rPr lang="sk-SK" b="1" dirty="0" smtClean="0"/>
              <a:t> </a:t>
            </a:r>
            <a:r>
              <a:rPr lang="sk-SK" b="1" dirty="0" err="1" smtClean="0"/>
              <a:t>Athwalová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4" name="Obrázok 3" descr="Sťahovanie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85926"/>
            <a:ext cx="2626078" cy="4336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Voda </a:t>
            </a:r>
            <a:r>
              <a:rPr lang="sk-SK" dirty="0"/>
              <a:t>pre </a:t>
            </a:r>
            <a:r>
              <a:rPr lang="sk-SK" dirty="0" smtClean="0"/>
              <a:t>slony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786182" y="1600200"/>
            <a:ext cx="4900618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 smtClean="0"/>
              <a:t>Jacob</a:t>
            </a:r>
            <a:r>
              <a:rPr lang="sk-SK" dirty="0" smtClean="0"/>
              <a:t> </a:t>
            </a:r>
            <a:r>
              <a:rPr lang="sk-SK" dirty="0" err="1"/>
              <a:t>Jankowski</a:t>
            </a:r>
            <a:r>
              <a:rPr lang="sk-SK" dirty="0"/>
              <a:t> sa hrou osudu ocitne v ošumelom vlaku, ktorý je domovom pre Veľkolepý, svetový cirkus bratov </a:t>
            </a:r>
            <a:r>
              <a:rPr lang="sk-SK" dirty="0" err="1"/>
              <a:t>Benziniovcov</a:t>
            </a:r>
            <a:r>
              <a:rPr lang="sk-SK" dirty="0"/>
              <a:t> . </a:t>
            </a:r>
            <a:br>
              <a:rPr lang="sk-SK" dirty="0"/>
            </a:br>
            <a:r>
              <a:rPr lang="sk-SK" dirty="0"/>
              <a:t>V USA sa začína veľká hospodárska kríza a práca v cirkuse je pre </a:t>
            </a:r>
            <a:r>
              <a:rPr lang="sk-SK" dirty="0" err="1"/>
              <a:t>Jacoba</a:t>
            </a:r>
            <a:r>
              <a:rPr lang="sk-SK" dirty="0"/>
              <a:t> záchranou a utrpením súčasne. Ako veterinárny študent tesne pred štátnicami dostane na starosť cirkusový zverinec. Čoskoro sa zoznamuje s </a:t>
            </a:r>
            <a:r>
              <a:rPr lang="sk-SK" dirty="0" err="1"/>
              <a:t>Marlenou</a:t>
            </a:r>
            <a:r>
              <a:rPr lang="sk-SK" dirty="0"/>
              <a:t>, krásnou jazdkyňou vydatou za Augusta, charizmatického ale nepredvídateľného krotiteľa zvierat. Spoznáva aj </a:t>
            </a:r>
            <a:r>
              <a:rPr lang="sk-SK" dirty="0" err="1"/>
              <a:t>Rosie</a:t>
            </a:r>
            <a:r>
              <a:rPr lang="sk-SK" dirty="0"/>
              <a:t>, </a:t>
            </a:r>
            <a:r>
              <a:rPr lang="sk-SK" dirty="0" err="1"/>
              <a:t>nevycvičiteľnú</a:t>
            </a:r>
            <a:r>
              <a:rPr lang="sk-SK" dirty="0"/>
              <a:t> slonicu, ktorá mala vytiahnuť treťotriedny cirkus z biedy. </a:t>
            </a:r>
            <a:br>
              <a:rPr lang="sk-SK" dirty="0"/>
            </a:b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Sara</a:t>
            </a:r>
            <a:r>
              <a:rPr lang="sk-SK" b="1" dirty="0" smtClean="0"/>
              <a:t> </a:t>
            </a:r>
            <a:r>
              <a:rPr lang="sk-SK" b="1" dirty="0" err="1" smtClean="0"/>
              <a:t>Gruenová</a:t>
            </a:r>
            <a:endParaRPr lang="sk-SK" dirty="0"/>
          </a:p>
        </p:txBody>
      </p:sp>
      <p:pic>
        <p:nvPicPr>
          <p:cNvPr id="4" name="Obrázok 3" descr="Sťahovanie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85" y="1714488"/>
            <a:ext cx="2966085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Grey</a:t>
            </a:r>
            <a:r>
              <a:rPr lang="sk-SK" dirty="0" smtClean="0"/>
              <a:t> </a:t>
            </a:r>
            <a:r>
              <a:rPr lang="sk-SK" dirty="0"/>
              <a:t>- Päťdesiat odtieňov sivej z pohľadu </a:t>
            </a:r>
            <a:r>
              <a:rPr lang="sk-SK" dirty="0" err="1"/>
              <a:t>Christiana</a:t>
            </a:r>
            <a:r>
              <a:rPr lang="sk-SK" dirty="0"/>
              <a:t> </a:t>
            </a:r>
            <a:r>
              <a:rPr lang="sk-SK" dirty="0" err="1"/>
              <a:t>Greya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071934" y="1600200"/>
            <a:ext cx="4614866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Svet Päťdesiatich odtieňov sivej očami </a:t>
            </a:r>
            <a:r>
              <a:rPr lang="sk-SK" dirty="0" err="1"/>
              <a:t>Christiana</a:t>
            </a:r>
            <a:r>
              <a:rPr lang="sk-SK" dirty="0"/>
              <a:t> </a:t>
            </a:r>
            <a:r>
              <a:rPr lang="sk-SK" dirty="0" err="1"/>
              <a:t>Greya</a:t>
            </a:r>
            <a:r>
              <a:rPr lang="sk-SK" dirty="0"/>
              <a:t> Prostredníctvom jeho vlastných slov, myšlienok, úvah a snov ponúka E L </a:t>
            </a:r>
            <a:r>
              <a:rPr lang="sk-SK" dirty="0" err="1"/>
              <a:t>James</a:t>
            </a:r>
            <a:r>
              <a:rPr lang="sk-SK" dirty="0"/>
              <a:t> iný pohľad na ľúbostný príbeh, ktorý uchvátil milióny čitateľov po celom svete. CHRISTIAN GREY má rád kontrolu v každej situácii. Jeho život je usporiadaný, disciplinovaný a absolútne prázdny – až do dňa, keď do jeho kancelárie vpadne pôvabne neohrabaná a éterická </a:t>
            </a:r>
            <a:r>
              <a:rPr lang="sk-SK" dirty="0" err="1"/>
              <a:t>Anastasia</a:t>
            </a:r>
            <a:r>
              <a:rPr lang="sk-SK" dirty="0"/>
              <a:t> </a:t>
            </a:r>
            <a:r>
              <a:rPr lang="sk-SK" dirty="0" err="1"/>
              <a:t>Steelová</a:t>
            </a:r>
            <a:r>
              <a:rPr lang="sk-SK" dirty="0"/>
              <a:t>. 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Autor :  E.L</a:t>
            </a:r>
            <a:r>
              <a:rPr lang="sk-SK" b="1" dirty="0"/>
              <a:t>. </a:t>
            </a:r>
            <a:r>
              <a:rPr lang="sk-SK" b="1" dirty="0" err="1"/>
              <a:t>James</a:t>
            </a:r>
            <a:endParaRPr lang="sk-SK" b="1" dirty="0"/>
          </a:p>
          <a:p>
            <a:endParaRPr lang="sk-SK" dirty="0"/>
          </a:p>
        </p:txBody>
      </p:sp>
      <p:pic>
        <p:nvPicPr>
          <p:cNvPr id="4" name="Obrázok 3" descr="l2138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3269036" cy="5000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</a:t>
            </a:r>
            <a:r>
              <a:rPr lang="sk-SK" dirty="0"/>
              <a:t>službách </a:t>
            </a:r>
            <a:r>
              <a:rPr lang="sk-SK" dirty="0" smtClean="0"/>
              <a:t>zla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71802" y="1500174"/>
            <a:ext cx="5614998" cy="5054617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Tretí </a:t>
            </a:r>
            <a:r>
              <a:rPr lang="sk-SK" dirty="0"/>
              <a:t>prípad </a:t>
            </a:r>
            <a:r>
              <a:rPr lang="sk-SK" dirty="0" err="1"/>
              <a:t>Cormorana</a:t>
            </a:r>
            <a:r>
              <a:rPr lang="sk-SK" dirty="0"/>
              <a:t> </a:t>
            </a:r>
            <a:r>
              <a:rPr lang="sk-SK" dirty="0" err="1"/>
              <a:t>Strikea</a:t>
            </a:r>
            <a:r>
              <a:rPr lang="sk-SK" dirty="0"/>
              <a:t> a jeho sympatickej asistentky Robin prináša nielen diabolsky rafinovanú zápletku s neočakávanými zvratmi, ale tiež pútavý príbeh o vzťahu obľúbenej dvojice vyšetrovateľov na križovatke osobného a pracovného života. Predstavte si, že jedného dňa dostanete balíček s odseknutou nohou... Neohrozenú Robin </a:t>
            </a:r>
            <a:r>
              <a:rPr lang="sk-SK" dirty="0" err="1"/>
              <a:t>Ellacottovú</a:t>
            </a:r>
            <a:r>
              <a:rPr lang="sk-SK" dirty="0"/>
              <a:t>, asistentku súkromného detektíva </a:t>
            </a:r>
            <a:r>
              <a:rPr lang="sk-SK" dirty="0" err="1"/>
              <a:t>Cormorana</a:t>
            </a:r>
            <a:r>
              <a:rPr lang="sk-SK" dirty="0"/>
              <a:t> </a:t>
            </a:r>
            <a:r>
              <a:rPr lang="sk-SK" dirty="0" err="1"/>
              <a:t>Strikea</a:t>
            </a:r>
            <a:r>
              <a:rPr lang="sk-SK" dirty="0"/>
              <a:t>, tento záhadný balík na smrť vydesí. Jej šéf je síce zvyknutý na všeličo, ale túto výstrahu neberie na ľahkú váhu. Spomenie si na štyri osoby z minulosti, ktoré sa neštítia ani najhoršieho násilia a mohli by mať tento odporný zločin na svedomí. Polícia sa zamerala na jedného z podozrivých, ale </a:t>
            </a:r>
            <a:r>
              <a:rPr lang="sk-SK" dirty="0" err="1"/>
              <a:t>Strike</a:t>
            </a:r>
            <a:r>
              <a:rPr lang="sk-SK" dirty="0"/>
              <a:t> čoraz väčšmi pochybuje, že práve on je vinník. Spolu s Robin začnú pátrať na vlastnú päsť a ponoria sa do temného a zvráteného sveta ostatných troch podozrivých. Ďalšie hrozné zločiny však obom sťahujú slučku okolo krku</a:t>
            </a:r>
            <a:r>
              <a:rPr lang="sk-SK" dirty="0" smtClean="0"/>
              <a:t>...</a:t>
            </a:r>
          </a:p>
          <a:p>
            <a:endParaRPr lang="sk-SK" b="1" dirty="0" smtClean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Robert</a:t>
            </a:r>
            <a:r>
              <a:rPr lang="sk-SK" b="1" dirty="0" smtClean="0"/>
              <a:t> </a:t>
            </a:r>
            <a:r>
              <a:rPr lang="sk-SK" b="1" dirty="0" err="1" smtClean="0"/>
              <a:t>Galbraith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4" name="Obrázok 3" descr="Sťahovanie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2629561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74720"/>
          </a:xfrm>
        </p:spPr>
        <p:txBody>
          <a:bodyPr>
            <a:normAutofit/>
          </a:bodyPr>
          <a:lstStyle/>
          <a:p>
            <a:r>
              <a:rPr lang="sk-SK" dirty="0" smtClean="0"/>
              <a:t>Hostina </a:t>
            </a:r>
            <a:r>
              <a:rPr lang="sk-SK" dirty="0"/>
              <a:t>pre </a:t>
            </a:r>
            <a:r>
              <a:rPr lang="sk-SK" dirty="0" smtClean="0"/>
              <a:t>vrany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71868" y="1600200"/>
            <a:ext cx="5114932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/>
              <a:t>Po stáročiach krutých zápasov a osudových zrád sa sedem mocností, ktoré vládli v jednej ríši, zdecimovalo natoľko, že im nezostalo nič iné ako uzatvoriť prímerie. Aspoň navonok sa to tak zdalo. Niekoľko jedincov si ešte </a:t>
            </a:r>
            <a:r>
              <a:rPr lang="sk-SK" dirty="0" err="1"/>
              <a:t>stale</a:t>
            </a:r>
            <a:r>
              <a:rPr lang="sk-SK" dirty="0"/>
              <a:t> robí nárok na Železný trón, ale sú priveľmi slabí alebo vzdialení, aby sa im to mohlo podariť. Vojna, ktorá trvala tak dlho, pohltila samu seba. Avšak zanedlho sa v krehkom prímerí zrodia zradcovia, vydedenci, </a:t>
            </a:r>
            <a:r>
              <a:rPr lang="sk-SK" dirty="0" err="1"/>
              <a:t>mrchožrúti</a:t>
            </a:r>
            <a:r>
              <a:rPr lang="sk-SK" dirty="0"/>
              <a:t>, ktorí sa snažia priživiť na mŕtvych i živých. Ľudské vrany sa zlietajú na opulentnú hostinu a v Siedmych kráľovstvách sa rodia nové intrigy a vznikajú </a:t>
            </a:r>
            <a:r>
              <a:rPr lang="sk-SK" dirty="0" err="1"/>
              <a:t>nebezečné</a:t>
            </a:r>
            <a:r>
              <a:rPr lang="sk-SK" dirty="0"/>
              <a:t> aliancie, zatiaľ čo zo zlovestného súmraku minulých zápasov sa vynárajú prekvapivé postavy. </a:t>
            </a:r>
            <a:endParaRPr lang="sk-SK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George</a:t>
            </a:r>
            <a:r>
              <a:rPr lang="sk-SK" b="1" dirty="0" smtClean="0"/>
              <a:t> </a:t>
            </a:r>
            <a:r>
              <a:rPr lang="sk-SK" b="1" dirty="0"/>
              <a:t>R.R. Martin</a:t>
            </a:r>
          </a:p>
          <a:p>
            <a:endParaRPr lang="sk-SK" dirty="0"/>
          </a:p>
        </p:txBody>
      </p:sp>
      <p:pic>
        <p:nvPicPr>
          <p:cNvPr id="4" name="Obrázok 3" descr="Sťahov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2641670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703282"/>
          </a:xfrm>
        </p:spPr>
        <p:txBody>
          <a:bodyPr>
            <a:normAutofit/>
          </a:bodyPr>
          <a:lstStyle/>
          <a:p>
            <a:r>
              <a:rPr lang="sk-SK" dirty="0" smtClean="0"/>
              <a:t>Búrka </a:t>
            </a:r>
            <a:r>
              <a:rPr lang="sk-SK" dirty="0"/>
              <a:t>mečov 2: Krv a </a:t>
            </a:r>
            <a:r>
              <a:rPr lang="sk-SK" dirty="0" smtClean="0"/>
              <a:t>zlato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786182" y="1357298"/>
            <a:ext cx="4900618" cy="4972072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Po smrti kráľa </a:t>
            </a:r>
            <a:r>
              <a:rPr lang="sk-SK" dirty="0" err="1"/>
              <a:t>Roberta</a:t>
            </a:r>
            <a:r>
              <a:rPr lang="sk-SK" dirty="0"/>
              <a:t> sa päť kráľov pohlo so svojimi  vojskami v pevnom presvedčení, že majú nárok na Železný trón. Jedine </a:t>
            </a:r>
            <a:r>
              <a:rPr lang="sk-SK" dirty="0" err="1"/>
              <a:t>Robb</a:t>
            </a:r>
            <a:r>
              <a:rPr lang="sk-SK" dirty="0"/>
              <a:t> </a:t>
            </a:r>
            <a:r>
              <a:rPr lang="sk-SK" dirty="0" err="1"/>
              <a:t>Stark</a:t>
            </a:r>
            <a:r>
              <a:rPr lang="sk-SK" dirty="0"/>
              <a:t> s </a:t>
            </a:r>
            <a:r>
              <a:rPr lang="sk-SK" dirty="0" err="1"/>
              <a:t>Catelyn</a:t>
            </a:r>
            <a:r>
              <a:rPr lang="sk-SK" dirty="0"/>
              <a:t> sú poháňaní </a:t>
            </a:r>
            <a:r>
              <a:rPr lang="sk-SK" dirty="0" err="1"/>
              <a:t>starkovskou</a:t>
            </a:r>
            <a:r>
              <a:rPr lang="sk-SK" dirty="0"/>
              <a:t> cťou, ktorá im velí pomstiť smrť </a:t>
            </a:r>
            <a:r>
              <a:rPr lang="sk-SK" dirty="0" err="1"/>
              <a:t>Eddarda</a:t>
            </a:r>
            <a:r>
              <a:rPr lang="sk-SK" dirty="0"/>
              <a:t> </a:t>
            </a:r>
            <a:r>
              <a:rPr lang="sk-SK" dirty="0" err="1"/>
              <a:t>Starka</a:t>
            </a:r>
            <a:r>
              <a:rPr lang="sk-SK" dirty="0"/>
              <a:t>, hanebne popraveného v Kráľovskom prístave. </a:t>
            </a:r>
            <a:br>
              <a:rPr lang="sk-SK" dirty="0"/>
            </a:br>
            <a:endParaRPr lang="sk-SK" dirty="0"/>
          </a:p>
          <a:p>
            <a:r>
              <a:rPr lang="sk-SK" dirty="0" smtClean="0"/>
              <a:t>Počas </a:t>
            </a:r>
            <a:r>
              <a:rPr lang="sk-SK" dirty="0"/>
              <a:t>čítania cítite, že </a:t>
            </a:r>
            <a:r>
              <a:rPr lang="sk-SK" dirty="0" err="1" smtClean="0"/>
              <a:t>Tvrion</a:t>
            </a:r>
            <a:r>
              <a:rPr lang="sk-SK" dirty="0" smtClean="0"/>
              <a:t>  je </a:t>
            </a:r>
            <a:r>
              <a:rPr lang="sk-SK" dirty="0"/>
              <a:t>nevinný, a </a:t>
            </a:r>
            <a:r>
              <a:rPr lang="sk-SK" dirty="0" smtClean="0"/>
              <a:t>pravda, </a:t>
            </a:r>
            <a:r>
              <a:rPr lang="sk-SK" dirty="0"/>
              <a:t>vyráža dych. Najmä opis súdu je úchvatný a </a:t>
            </a:r>
            <a:r>
              <a:rPr lang="sk-SK" dirty="0" err="1"/>
              <a:t>Tyrionova</a:t>
            </a:r>
            <a:r>
              <a:rPr lang="sk-SK" dirty="0"/>
              <a:t> obhajoba jedinečná. </a:t>
            </a:r>
            <a:br>
              <a:rPr lang="sk-SK" dirty="0"/>
            </a:br>
            <a:r>
              <a:rPr lang="sk-SK" dirty="0"/>
              <a:t>V </a:t>
            </a:r>
            <a:r>
              <a:rPr lang="sk-SK" dirty="0" err="1"/>
              <a:t>Tyrionovu</a:t>
            </a:r>
            <a:r>
              <a:rPr lang="sk-SK" dirty="0"/>
              <a:t> nevinu verí aj </a:t>
            </a:r>
            <a:r>
              <a:rPr lang="sk-SK" dirty="0" err="1"/>
              <a:t>Jaime</a:t>
            </a:r>
            <a:r>
              <a:rPr lang="sk-SK" dirty="0"/>
              <a:t>, ktorý sa vráti zo zajatia ako mrzák, a rozhodne sa mu pomôcť... 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George</a:t>
            </a:r>
            <a:r>
              <a:rPr lang="sk-SK" b="1" dirty="0" smtClean="0"/>
              <a:t> </a:t>
            </a:r>
            <a:r>
              <a:rPr lang="sk-SK" b="1" dirty="0"/>
              <a:t>R.R. Martin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6" name="Obrázok 5" descr="l2111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6"/>
            <a:ext cx="3043956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Modrá georgína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57620" y="1643050"/>
            <a:ext cx="4686304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 smtClean="0"/>
              <a:t>Stella</a:t>
            </a:r>
            <a:r>
              <a:rPr lang="sk-SK" dirty="0" smtClean="0"/>
              <a:t> </a:t>
            </a:r>
            <a:r>
              <a:rPr lang="sk-SK" dirty="0" err="1"/>
              <a:t>Rotchildová</a:t>
            </a:r>
            <a:r>
              <a:rPr lang="sk-SK" dirty="0"/>
              <a:t> sa po tragickej smrti manžela rozhodne začať svoj život odznova. Ako nadanej manažérke sa jej podarí získať prácu snov v záhradníckom centre </a:t>
            </a:r>
            <a:r>
              <a:rPr lang="sk-SK" dirty="0" err="1"/>
              <a:t>Rosalindy</a:t>
            </a:r>
            <a:r>
              <a:rPr lang="sk-SK" dirty="0"/>
              <a:t> </a:t>
            </a:r>
            <a:r>
              <a:rPr lang="sk-SK" dirty="0" err="1"/>
              <a:t>Harperovej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Spolu s prácou ponúka </a:t>
            </a:r>
            <a:r>
              <a:rPr lang="sk-SK" dirty="0" err="1"/>
              <a:t>Roz</a:t>
            </a:r>
            <a:r>
              <a:rPr lang="sk-SK" dirty="0"/>
              <a:t> </a:t>
            </a:r>
            <a:r>
              <a:rPr lang="sk-SK" dirty="0" err="1"/>
              <a:t>Stelle</a:t>
            </a:r>
            <a:r>
              <a:rPr lang="sk-SK" dirty="0"/>
              <a:t> a jej dvom synom aj strechu nad hlavou vo svojom krásnom rodinnom sídle. </a:t>
            </a:r>
            <a:r>
              <a:rPr lang="sk-SK" dirty="0" err="1"/>
              <a:t>Stella</a:t>
            </a:r>
            <a:r>
              <a:rPr lang="sk-SK" dirty="0"/>
              <a:t> je spokojná, nájde tu porozumenie a priateľstvo, spozná zaujímavého muža, no jej šťastie akoby niekomu v dome prekážalo</a:t>
            </a:r>
            <a:r>
              <a:rPr lang="sk-SK" dirty="0" smtClean="0"/>
              <a:t>...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Nora </a:t>
            </a:r>
            <a:r>
              <a:rPr lang="sk-SK" b="1" dirty="0" err="1" smtClean="0"/>
              <a:t>Roberts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4" name="Obrázok 3" descr="l1401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32" y="1857364"/>
            <a:ext cx="2611119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 Čierna </a:t>
            </a:r>
            <a:r>
              <a:rPr lang="sk-SK" dirty="0" smtClean="0"/>
              <a:t>ruža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29058" y="1600200"/>
            <a:ext cx="4757742" cy="4525963"/>
          </a:xfrm>
        </p:spPr>
        <p:txBody>
          <a:bodyPr>
            <a:normAutofit fontScale="92500"/>
          </a:bodyPr>
          <a:lstStyle/>
          <a:p>
            <a:r>
              <a:rPr lang="sk-SK" dirty="0"/>
              <a:t>Druhé pokračovanie trilógie Záhrada prináša príbeh </a:t>
            </a:r>
            <a:r>
              <a:rPr lang="sk-SK" dirty="0" err="1"/>
              <a:t>Rosalindy</a:t>
            </a:r>
            <a:r>
              <a:rPr lang="sk-SK" dirty="0"/>
              <a:t> </a:t>
            </a:r>
            <a:r>
              <a:rPr lang="sk-SK" dirty="0" err="1"/>
              <a:t>Harperovej</a:t>
            </a:r>
            <a:r>
              <a:rPr lang="sk-SK" dirty="0"/>
              <a:t>, úspešnej a krásnej ženy, ktorá však nemala šťastie v láske. Po smrti prvého manžela sa znovu vydala, ale za vypočítavého mladého muža. Oporou </a:t>
            </a:r>
            <a:r>
              <a:rPr lang="sk-SK" dirty="0" err="1"/>
              <a:t>Roz</a:t>
            </a:r>
            <a:r>
              <a:rPr lang="sk-SK" dirty="0"/>
              <a:t> sú jej zamestnankyne a </a:t>
            </a:r>
            <a:r>
              <a:rPr lang="sk-SK" dirty="0" smtClean="0"/>
              <a:t>priateľky...</a:t>
            </a:r>
            <a:r>
              <a:rPr lang="sk-SK" dirty="0"/>
              <a:t> </a:t>
            </a:r>
            <a:endParaRPr lang="sk-SK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r>
              <a:rPr lang="sk-SK" b="1" dirty="0" smtClean="0"/>
              <a:t>Autor : Nora </a:t>
            </a:r>
            <a:r>
              <a:rPr lang="sk-SK" b="1" dirty="0" err="1" smtClean="0"/>
              <a:t>Roberts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5" name="Obrázok 4" descr="l1411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2732806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/>
              <a:t>Červená </a:t>
            </a:r>
            <a:r>
              <a:rPr lang="sk-SK" dirty="0" smtClean="0"/>
              <a:t>ľalia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57620" y="1500174"/>
            <a:ext cx="4829180" cy="4840303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/>
              <a:t>Stella</a:t>
            </a:r>
            <a:r>
              <a:rPr lang="sk-SK" dirty="0"/>
              <a:t> a </a:t>
            </a:r>
            <a:r>
              <a:rPr lang="sk-SK" dirty="0" err="1"/>
              <a:t>Roz</a:t>
            </a:r>
            <a:r>
              <a:rPr lang="sk-SK" dirty="0"/>
              <a:t> stále obývajú </a:t>
            </a:r>
            <a:r>
              <a:rPr lang="sk-SK" dirty="0" err="1"/>
              <a:t>harperovské</a:t>
            </a:r>
            <a:r>
              <a:rPr lang="sk-SK" dirty="0"/>
              <a:t> rodinné sídlo spolu so slobodnou matkou </a:t>
            </a:r>
            <a:r>
              <a:rPr lang="sk-SK" dirty="0" err="1"/>
              <a:t>Hayley</a:t>
            </a:r>
            <a:r>
              <a:rPr lang="sk-SK" dirty="0"/>
              <a:t> a jej dcérkou </a:t>
            </a:r>
            <a:r>
              <a:rPr lang="sk-SK" dirty="0" err="1"/>
              <a:t>Lily</a:t>
            </a:r>
            <a:r>
              <a:rPr lang="sk-SK" dirty="0"/>
              <a:t>. Duch zvaný </a:t>
            </a:r>
            <a:r>
              <a:rPr lang="sk-SK" dirty="0" err="1"/>
              <a:t>harperovská</a:t>
            </a:r>
            <a:r>
              <a:rPr lang="sk-SK" dirty="0"/>
              <a:t> nevesta sa stále častejšie zjavuje v </a:t>
            </a:r>
            <a:r>
              <a:rPr lang="sk-SK" dirty="0" err="1"/>
              <a:t>Hayleyinej</a:t>
            </a:r>
            <a:r>
              <a:rPr lang="sk-SK" dirty="0"/>
              <a:t> spálni a prevteľuje sa do nej, dokonca hovorí jej ústami. Tri priateľky začínajú tušiť, že musia o histórii a najmä smrti záhadného ducha zistiť </a:t>
            </a:r>
            <a:r>
              <a:rPr lang="sk-SK" dirty="0" smtClean="0"/>
              <a:t>viac...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Nora </a:t>
            </a:r>
            <a:r>
              <a:rPr lang="sk-SK" b="1" dirty="0" err="1"/>
              <a:t>Roberts</a:t>
            </a:r>
            <a:endParaRPr lang="sk-SK" b="1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l1452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643050"/>
            <a:ext cx="2571768" cy="4138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Selekcia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86116" y="1600200"/>
            <a:ext cx="5400684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Pre </a:t>
            </a:r>
            <a:r>
              <a:rPr lang="sk-SK" dirty="0"/>
              <a:t>tridsaťpäť dievčat je Selekcia životnou šancou. Príležitosť uniknúť svojmu osudu, vstúpiť do okázalého sveta rób a drahých šperkov. Žiť v paláci a bojovať o srdce úžasného princa </a:t>
            </a:r>
            <a:r>
              <a:rPr lang="sk-SK" dirty="0" err="1"/>
              <a:t>Maxona</a:t>
            </a:r>
            <a:r>
              <a:rPr lang="sk-SK" dirty="0"/>
              <a:t>. Pre </a:t>
            </a:r>
            <a:r>
              <a:rPr lang="sk-SK" dirty="0" err="1"/>
              <a:t>Americu</a:t>
            </a:r>
            <a:r>
              <a:rPr lang="sk-SK" dirty="0"/>
              <a:t> </a:t>
            </a:r>
            <a:r>
              <a:rPr lang="sk-SK" dirty="0" err="1"/>
              <a:t>Singerovú</a:t>
            </a:r>
            <a:r>
              <a:rPr lang="sk-SK" dirty="0"/>
              <a:t> je to však nočná mora. Musí opustiť svoju lásku a odísť z domova. Potom sa zoznámi s princom </a:t>
            </a:r>
            <a:r>
              <a:rPr lang="sk-SK" dirty="0" err="1"/>
              <a:t>Maxonom</a:t>
            </a:r>
            <a:r>
              <a:rPr lang="sk-SK" dirty="0"/>
              <a:t>. Postupne začne prehodnocovať všetky svoje dovtedajšie plány – a uvedomí si, že život, ktorý si vysnívala, bledne pri budúcnosti, na ktorú nikdy ani nepomyslela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Kiera</a:t>
            </a:r>
            <a:r>
              <a:rPr lang="sk-SK" b="1" dirty="0" smtClean="0"/>
              <a:t> </a:t>
            </a:r>
            <a:r>
              <a:rPr lang="sk-SK" b="1" dirty="0" err="1" smtClean="0"/>
              <a:t>Cassová</a:t>
            </a:r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 descr="Sťahovanie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2856454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Elita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357554" y="1600200"/>
            <a:ext cx="5329246" cy="4525963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Z 35 dievčat v Selekcii zostalo už len 6 elitných súperiek. </a:t>
            </a:r>
            <a:r>
              <a:rPr lang="sk-SK" dirty="0" err="1"/>
              <a:t>America</a:t>
            </a:r>
            <a:r>
              <a:rPr lang="sk-SK" dirty="0"/>
              <a:t> spolu s nimi naďalej bojuje o lásku princa </a:t>
            </a:r>
            <a:r>
              <a:rPr lang="sk-SK" dirty="0" err="1"/>
              <a:t>Maxona</a:t>
            </a:r>
            <a:r>
              <a:rPr lang="sk-SK" dirty="0"/>
              <a:t>, avšak stále si nie je istá, komu skutočne patrí jej srdce. Keď je s </a:t>
            </a:r>
            <a:r>
              <a:rPr lang="sk-SK" dirty="0" err="1"/>
              <a:t>Maxonom</a:t>
            </a:r>
            <a:r>
              <a:rPr lang="sk-SK" dirty="0"/>
              <a:t>, srdce sa jej chveje vzrušením, no zároveň sa obáva ich spoločnej budúcnosti. Pri </a:t>
            </a:r>
            <a:r>
              <a:rPr lang="sk-SK" dirty="0" err="1"/>
              <a:t>Aspenovi</a:t>
            </a:r>
            <a:r>
              <a:rPr lang="sk-SK" dirty="0"/>
              <a:t>, prvej veľkej láske, zas nedokáže zabudnúť na všetko krásne, čo spolu zažili. Elitné dievčatá sú však odhodlané získať princa za každú cenu. Konkurencia je stále tvrdšia, a preto sa aj </a:t>
            </a:r>
            <a:r>
              <a:rPr lang="sk-SK" dirty="0" err="1"/>
              <a:t>America</a:t>
            </a:r>
            <a:r>
              <a:rPr lang="sk-SK" dirty="0"/>
              <a:t> musí rozhodnúť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err="1"/>
              <a:t>Kiera</a:t>
            </a:r>
            <a:r>
              <a:rPr lang="sk-SK" b="1" dirty="0"/>
              <a:t> </a:t>
            </a:r>
            <a:r>
              <a:rPr lang="sk-SK" b="1" dirty="0" err="1"/>
              <a:t>Cassová</a:t>
            </a:r>
            <a:endParaRPr lang="sk-SK" b="1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l1907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00174"/>
            <a:ext cx="3145774" cy="4436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Následníčka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357554" y="1600200"/>
            <a:ext cx="5329246" cy="4525963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Princezná </a:t>
            </a:r>
            <a:r>
              <a:rPr lang="sk-SK" dirty="0" err="1"/>
              <a:t>Eadlyn</a:t>
            </a:r>
            <a:r>
              <a:rPr lang="sk-SK" dirty="0"/>
              <a:t> už odmalička počúvala nekonečný príbeh o tom, ako sa jej mama s ockom zoznámili. Pred dvadsiatimi rokmi sa </a:t>
            </a:r>
            <a:r>
              <a:rPr lang="sk-SK" dirty="0" err="1"/>
              <a:t>America</a:t>
            </a:r>
            <a:r>
              <a:rPr lang="sk-SK" dirty="0"/>
              <a:t> </a:t>
            </a:r>
            <a:r>
              <a:rPr lang="sk-SK" dirty="0" err="1"/>
              <a:t>Singerová</a:t>
            </a:r>
            <a:r>
              <a:rPr lang="sk-SK" dirty="0"/>
              <a:t> zúčastnila Selekcie a získala si srdce princa </a:t>
            </a:r>
            <a:r>
              <a:rPr lang="sk-SK" dirty="0" err="1"/>
              <a:t>Maxona</a:t>
            </a:r>
            <a:r>
              <a:rPr lang="sk-SK" dirty="0"/>
              <a:t>. Odvtedy žili spolu šťastne... Pre </a:t>
            </a:r>
            <a:r>
              <a:rPr lang="sk-SK" dirty="0" err="1"/>
              <a:t>Eadlyn</a:t>
            </a:r>
            <a:r>
              <a:rPr lang="sk-SK" dirty="0"/>
              <a:t> bol ich romantický príbeh len rozprávkou. Netúžila ho napodobniť. Ako princezná si však nemôže robiť, čo chce. Neutečie pred vlastnou Selekciou – aj keď urputne namieta. Nečaká, že sa jej príbeh skončí romanticky. Možno sa však jednému mužovi podarí zmocniť sa jej srdca... a možno zistí, že jej „šťastne a naveky“ nie je len tajným želaním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Kiera</a:t>
            </a:r>
            <a:r>
              <a:rPr lang="sk-SK" b="1" dirty="0" smtClean="0"/>
              <a:t> </a:t>
            </a:r>
            <a:r>
              <a:rPr lang="sk-SK" b="1" dirty="0" err="1" smtClean="0"/>
              <a:t>Cassová</a:t>
            </a:r>
            <a:endParaRPr lang="sk-SK" b="1" dirty="0" smtClean="0"/>
          </a:p>
          <a:p>
            <a:endParaRPr lang="sk-SK" dirty="0"/>
          </a:p>
        </p:txBody>
      </p:sp>
      <p:pic>
        <p:nvPicPr>
          <p:cNvPr id="4" name="Obrázok 3" descr="Sťahovani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68" y="1750079"/>
            <a:ext cx="2868572" cy="3964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</a:t>
            </a:r>
            <a:r>
              <a:rPr lang="sk-SK" dirty="0"/>
              <a:t>Prvá (35 dievčat začínalo Ale zvíťaziť môže len jedna)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643306" y="1500174"/>
            <a:ext cx="4972056" cy="5054617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/>
              <a:t>Selekcia </a:t>
            </a:r>
            <a:r>
              <a:rPr lang="sk-SK" dirty="0"/>
              <a:t>sa blíži k záveru a v súťaži zostali len 4 dievčatá. </a:t>
            </a:r>
            <a:r>
              <a:rPr lang="sk-SK" dirty="0" err="1"/>
              <a:t>America</a:t>
            </a:r>
            <a:r>
              <a:rPr lang="sk-SK" dirty="0"/>
              <a:t> je pevne rozhodnutá získať </a:t>
            </a:r>
            <a:r>
              <a:rPr lang="sk-SK" dirty="0" err="1"/>
              <a:t>Maxona</a:t>
            </a:r>
            <a:r>
              <a:rPr lang="sk-SK" dirty="0"/>
              <a:t> pre seba, a hoci sa opätovne zblížili, </a:t>
            </a:r>
            <a:r>
              <a:rPr lang="sk-SK" dirty="0" err="1"/>
              <a:t>Maxon</a:t>
            </a:r>
            <a:r>
              <a:rPr lang="sk-SK" dirty="0"/>
              <a:t> stále netuší, kto je </a:t>
            </a:r>
            <a:r>
              <a:rPr lang="sk-SK" dirty="0" err="1"/>
              <a:t>Aspen</a:t>
            </a:r>
            <a:r>
              <a:rPr lang="sk-SK" dirty="0"/>
              <a:t>. Boje s rebelmi sa stupňujú, a keď vážne ohrozujú aj </a:t>
            </a:r>
            <a:r>
              <a:rPr lang="sk-SK" dirty="0" err="1"/>
              <a:t>Americinu</a:t>
            </a:r>
            <a:r>
              <a:rPr lang="sk-SK" dirty="0"/>
              <a:t> rodinu, rozhodne sa s nimi vyjednávať. Pri nebezpečnej misii ju postrelia do ramena a udalosti sa vymknú spod kontroly. Zúfalé boje prinesú rodinám nečakané odhalenia a zdrvujúce tragédie. </a:t>
            </a:r>
            <a:r>
              <a:rPr lang="sk-SK" dirty="0" err="1"/>
              <a:t>Maxon</a:t>
            </a:r>
            <a:r>
              <a:rPr lang="sk-SK" dirty="0"/>
              <a:t> napokon odhalí, kto bol </a:t>
            </a:r>
            <a:r>
              <a:rPr lang="sk-SK" dirty="0" err="1"/>
              <a:t>Americinou</a:t>
            </a:r>
            <a:r>
              <a:rPr lang="sk-SK" dirty="0"/>
              <a:t> tajnou láskou, a jej pozícia v selekcii je vážne ohrozená. Tým sa však prekvapenia nekončia</a:t>
            </a:r>
            <a:r>
              <a:rPr lang="sk-SK" dirty="0" smtClean="0"/>
              <a:t>...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Autor : </a:t>
            </a:r>
            <a:r>
              <a:rPr lang="sk-SK" b="1" dirty="0" err="1" smtClean="0"/>
              <a:t>Kiera</a:t>
            </a:r>
            <a:r>
              <a:rPr lang="sk-SK" b="1" dirty="0" smtClean="0"/>
              <a:t> </a:t>
            </a:r>
            <a:r>
              <a:rPr lang="sk-SK" b="1" dirty="0" err="1" smtClean="0"/>
              <a:t>Cassová</a:t>
            </a:r>
            <a:endParaRPr lang="sk-SK" b="1" dirty="0" smtClean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4" name="Obrázok 3" descr="Sťahovanie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00" y="1785926"/>
            <a:ext cx="2856454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774720"/>
          </a:xfrm>
        </p:spPr>
        <p:txBody>
          <a:bodyPr>
            <a:normAutofit/>
          </a:bodyPr>
          <a:lstStyle/>
          <a:p>
            <a:r>
              <a:rPr lang="sk-SK" dirty="0" smtClean="0"/>
              <a:t> </a:t>
            </a:r>
            <a:r>
              <a:rPr lang="sk-SK" dirty="0" err="1"/>
              <a:t>Leotina</a:t>
            </a:r>
            <a:r>
              <a:rPr lang="sk-SK" dirty="0"/>
              <a:t> </a:t>
            </a:r>
            <a:r>
              <a:rPr lang="sk-SK" dirty="0" smtClean="0"/>
              <a:t>záhrada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571868" y="1600200"/>
            <a:ext cx="5114932" cy="4525963"/>
          </a:xfrm>
        </p:spPr>
        <p:txBody>
          <a:bodyPr>
            <a:normAutofit fontScale="70000" lnSpcReduction="20000"/>
          </a:bodyPr>
          <a:lstStyle/>
          <a:p>
            <a:r>
              <a:rPr lang="sk-SK" dirty="0" err="1" smtClean="0"/>
              <a:t>Leotina</a:t>
            </a:r>
            <a:r>
              <a:rPr lang="sk-SK" dirty="0" smtClean="0"/>
              <a:t> </a:t>
            </a:r>
            <a:r>
              <a:rPr lang="sk-SK" dirty="0"/>
              <a:t>záhrada bola kedysi krásne miesto, kde kvitli kvety a nádej. Tam </a:t>
            </a:r>
            <a:r>
              <a:rPr lang="sk-SK" dirty="0" err="1"/>
              <a:t>Leota</a:t>
            </a:r>
            <a:r>
              <a:rPr lang="sk-SK" dirty="0"/>
              <a:t> nachádzala útočisko pred hlbokými ranami, ktoré jej spôsobila ničivá vojna. Bola to jej svätyňa, kde kľačala </a:t>
            </a:r>
            <a:r>
              <a:rPr lang="sk-SK" dirty="0" err="1"/>
              <a:t>predmilujúcim</a:t>
            </a:r>
            <a:r>
              <a:rPr lang="sk-SK" dirty="0"/>
              <a:t> Bohom a modlila sa za deti, ktoré nechápali jej tiché sebaobetovanie.</a:t>
            </a:r>
          </a:p>
          <a:p>
            <a:r>
              <a:rPr lang="sk-SK" dirty="0"/>
              <a:t>Teraz je osemdesiatštyriročná </a:t>
            </a:r>
            <a:r>
              <a:rPr lang="sk-SK" dirty="0" err="1"/>
              <a:t>Leota</a:t>
            </a:r>
            <a:r>
              <a:rPr lang="sk-SK" dirty="0"/>
              <a:t> </a:t>
            </a:r>
            <a:r>
              <a:rPr lang="sk-SK" dirty="0" err="1"/>
              <a:t>Reinhardtová</a:t>
            </a:r>
            <a:r>
              <a:rPr lang="sk-SK" dirty="0"/>
              <a:t> sama a jej milovaná záhrada je spustnutá. Všetky jej snahy o zmierenie s jej dospelými deťmi vyšli nazmar. O svojom zúfalstve hovorí len milujúcemu Otcovi, svojmu jedinému priateľovi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b="1" dirty="0" smtClean="0"/>
              <a:t>Autor :  </a:t>
            </a:r>
            <a:r>
              <a:rPr lang="sk-SK" b="1" dirty="0" err="1" smtClean="0"/>
              <a:t>Francine</a:t>
            </a:r>
            <a:r>
              <a:rPr lang="sk-SK" b="1" dirty="0" smtClean="0"/>
              <a:t> </a:t>
            </a:r>
            <a:r>
              <a:rPr lang="sk-SK" b="1" dirty="0" err="1" smtClean="0"/>
              <a:t>Riversová</a:t>
            </a:r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 descr="l1875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14488"/>
            <a:ext cx="2891820" cy="4414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1511</Words>
  <Application>Microsoft Office PowerPoint</Application>
  <PresentationFormat>Prezentácia na obrazovke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Arkáda</vt:lpstr>
      <vt:lpstr>Novinky v našej knižnici</vt:lpstr>
      <vt:lpstr>Modrá georgína</vt:lpstr>
      <vt:lpstr> Čierna ruža</vt:lpstr>
      <vt:lpstr> Červená ľalia</vt:lpstr>
      <vt:lpstr>Selekcia</vt:lpstr>
      <vt:lpstr>Elita</vt:lpstr>
      <vt:lpstr>Následníčka</vt:lpstr>
      <vt:lpstr> Prvá (35 dievčat začínalo Ale zvíťaziť môže len jedna) </vt:lpstr>
      <vt:lpstr> Leotina záhrada</vt:lpstr>
      <vt:lpstr> Kruté leto</vt:lpstr>
      <vt:lpstr>Vezmi ma na mesiac</vt:lpstr>
      <vt:lpstr>Slúžka z Fairbourne Hall</vt:lpstr>
      <vt:lpstr>Učiteľova dcéra</vt:lpstr>
      <vt:lpstr> Nehanebnica</vt:lpstr>
      <vt:lpstr>Voda pre slony</vt:lpstr>
      <vt:lpstr>Grey - Päťdesiat odtieňov sivej z pohľadu Christiana Greya </vt:lpstr>
      <vt:lpstr>V službách zla</vt:lpstr>
      <vt:lpstr>Hostina pre vrany</vt:lpstr>
      <vt:lpstr>Búrka mečov 2: Krv a zlato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Eliška</dc:creator>
  <cp:lastModifiedBy>Eliška</cp:lastModifiedBy>
  <cp:revision>13</cp:revision>
  <dcterms:created xsi:type="dcterms:W3CDTF">2016-10-20T17:35:32Z</dcterms:created>
  <dcterms:modified xsi:type="dcterms:W3CDTF">2016-10-22T19:18:11Z</dcterms:modified>
</cp:coreProperties>
</file>